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7" r:id="rId2"/>
    <p:sldId id="318" r:id="rId3"/>
    <p:sldId id="297" r:id="rId4"/>
    <p:sldId id="299" r:id="rId5"/>
    <p:sldId id="306" r:id="rId6"/>
    <p:sldId id="298" r:id="rId7"/>
    <p:sldId id="315" r:id="rId8"/>
    <p:sldId id="303" r:id="rId9"/>
    <p:sldId id="311" r:id="rId10"/>
    <p:sldId id="302" r:id="rId11"/>
    <p:sldId id="307" r:id="rId12"/>
    <p:sldId id="309" r:id="rId13"/>
    <p:sldId id="319" r:id="rId14"/>
    <p:sldId id="317" r:id="rId15"/>
    <p:sldId id="310" r:id="rId16"/>
    <p:sldId id="304" r:id="rId17"/>
    <p:sldId id="314" r:id="rId18"/>
    <p:sldId id="305" r:id="rId19"/>
    <p:sldId id="296" r:id="rId20"/>
  </p:sldIdLst>
  <p:sldSz cx="24384000" cy="13716000"/>
  <p:notesSz cx="6858000" cy="9144000"/>
  <p:embeddedFontLst>
    <p:embeddedFont>
      <p:font typeface="Helvetica Neue" panose="020B0600000101010101" charset="0"/>
      <p:regular r:id="rId22"/>
      <p:bold r:id="rId23"/>
      <p:italic r:id="rId24"/>
      <p:boldItalic r:id="rId25"/>
    </p:embeddedFont>
    <p:embeddedFont>
      <p:font typeface="Noto Sans KR" panose="020B0200000000000000" pitchFamily="50" charset="-127"/>
      <p:regular r:id="rId26"/>
      <p:bold r:id="rId27"/>
    </p:embeddedFont>
    <p:embeddedFont>
      <p:font typeface="함초롬돋움" panose="020B0604000101010101" pitchFamily="50" charset="-127"/>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5360">
          <p15:clr>
            <a:srgbClr val="9AA0A6"/>
          </p15:clr>
        </p15:guide>
        <p15:guide id="2" orient="horz" pos="432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Aqxv8UWvADaWsvTMNCfKRyviT+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3D3D4"/>
    <a:srgbClr val="E3E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03CC87-EB41-4D0D-B5A8-6C6F07A43394}">
  <a:tblStyle styleId="{F103CC87-EB41-4D0D-B5A8-6C6F07A43394}" styleName="Table_0">
    <a:wholeTbl>
      <a:tcTxStyle b="off" i="off">
        <a:font>
          <a:latin typeface="Helvetica Neue"/>
          <a:ea typeface="Helvetica Neue"/>
          <a:cs typeface="Helvetica Neue"/>
        </a:font>
        <a:srgbClr val="000000"/>
      </a:tcTxStyle>
      <a:tcStyle>
        <a:tcBdr>
          <a:left>
            <a:ln w="12700" cap="flat" cmpd="sng">
              <a:solidFill>
                <a:srgbClr val="777776"/>
              </a:solidFill>
              <a:prstDash val="solid"/>
              <a:round/>
              <a:headEnd type="none" w="sm" len="sm"/>
              <a:tailEnd type="none" w="sm" len="sm"/>
            </a:ln>
          </a:left>
          <a:right>
            <a:ln w="12700" cap="flat" cmpd="sng">
              <a:solidFill>
                <a:srgbClr val="777776"/>
              </a:solidFill>
              <a:prstDash val="solid"/>
              <a:round/>
              <a:headEnd type="none" w="sm" len="sm"/>
              <a:tailEnd type="none" w="sm" len="sm"/>
            </a:ln>
          </a:right>
          <a:top>
            <a:ln w="12700" cap="flat" cmpd="sng">
              <a:solidFill>
                <a:srgbClr val="777776"/>
              </a:solidFill>
              <a:prstDash val="solid"/>
              <a:round/>
              <a:headEnd type="none" w="sm" len="sm"/>
              <a:tailEnd type="none" w="sm" len="sm"/>
            </a:ln>
          </a:top>
          <a:bottom>
            <a:ln w="12700" cap="flat" cmpd="sng">
              <a:solidFill>
                <a:srgbClr val="777776"/>
              </a:solidFill>
              <a:prstDash val="solid"/>
              <a:round/>
              <a:headEnd type="none" w="sm" len="sm"/>
              <a:tailEnd type="none" w="sm" len="sm"/>
            </a:ln>
          </a:bottom>
          <a:insideH>
            <a:ln w="12700" cap="flat" cmpd="sng">
              <a:solidFill>
                <a:srgbClr val="777776"/>
              </a:solidFill>
              <a:prstDash val="solid"/>
              <a:round/>
              <a:headEnd type="none" w="sm" len="sm"/>
              <a:tailEnd type="none" w="sm" len="sm"/>
            </a:ln>
          </a:insideH>
          <a:insideV>
            <a:ln w="12700" cap="flat" cmpd="sng">
              <a:solidFill>
                <a:srgbClr val="777776"/>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777776"/>
              </a:solidFill>
              <a:prstDash val="solid"/>
              <a:round/>
              <a:headEnd type="none" w="sm" len="sm"/>
              <a:tailEnd type="none" w="sm" len="sm"/>
            </a:ln>
          </a:left>
          <a:right>
            <a:ln w="12700" cap="flat" cmpd="sng">
              <a:solidFill>
                <a:srgbClr val="777776"/>
              </a:solidFill>
              <a:prstDash val="solid"/>
              <a:round/>
              <a:headEnd type="none" w="sm" len="sm"/>
              <a:tailEnd type="none" w="sm" len="sm"/>
            </a:ln>
          </a:right>
          <a:top>
            <a:ln w="12700" cap="flat" cmpd="sng">
              <a:solidFill>
                <a:srgbClr val="777776"/>
              </a:solidFill>
              <a:prstDash val="solid"/>
              <a:round/>
              <a:headEnd type="none" w="sm" len="sm"/>
              <a:tailEnd type="none" w="sm" len="sm"/>
            </a:ln>
          </a:top>
          <a:bottom>
            <a:ln w="12700" cap="flat" cmpd="sng">
              <a:solidFill>
                <a:srgbClr val="777776"/>
              </a:solidFill>
              <a:prstDash val="solid"/>
              <a:round/>
              <a:headEnd type="none" w="sm" len="sm"/>
              <a:tailEnd type="none" w="sm" len="sm"/>
            </a:ln>
          </a:bottom>
          <a:insideH>
            <a:ln w="12700" cap="flat" cmpd="sng">
              <a:solidFill>
                <a:srgbClr val="777776"/>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DAD5BA"/>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381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777776"/>
              </a:solidFill>
              <a:prstDash val="solid"/>
              <a:round/>
              <a:headEnd type="none" w="sm" len="sm"/>
              <a:tailEnd type="none" w="sm" len="sm"/>
            </a:ln>
          </a:left>
          <a:right>
            <a:ln w="12700" cap="flat" cmpd="sng">
              <a:solidFill>
                <a:srgbClr val="777776"/>
              </a:solidFill>
              <a:prstDash val="solid"/>
              <a:round/>
              <a:headEnd type="none" w="sm" len="sm"/>
              <a:tailEnd type="none" w="sm" len="sm"/>
            </a:ln>
          </a:right>
          <a:top>
            <a:ln w="12700" cap="flat" cmpd="sng">
              <a:solidFill>
                <a:srgbClr val="777776"/>
              </a:solidFill>
              <a:prstDash val="solid"/>
              <a:round/>
              <a:headEnd type="none" w="sm" len="sm"/>
              <a:tailEnd type="none" w="sm" len="sm"/>
            </a:ln>
          </a:top>
          <a:bottom>
            <a:ln w="12700" cap="flat" cmpd="sng">
              <a:solidFill>
                <a:srgbClr val="777776"/>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777776"/>
              </a:solidFill>
              <a:prstDash val="solid"/>
              <a:round/>
              <a:headEnd type="none" w="sm" len="sm"/>
              <a:tailEnd type="none" w="sm" len="sm"/>
            </a:ln>
          </a:insideV>
        </a:tcBdr>
        <a:fill>
          <a:solidFill>
            <a:srgbClr val="BFC0BF"/>
          </a:solidFill>
        </a:fill>
      </a:tcStyle>
    </a:firstRow>
    <a:neCell>
      <a:tcTxStyle/>
      <a:tcStyle>
        <a:tcBdr/>
      </a:tcStyle>
    </a:neCell>
    <a:nwCell>
      <a:tcTxStyle/>
      <a:tcStyle>
        <a:tcBdr/>
      </a:tcStyle>
    </a:nwCell>
  </a:tblStyle>
  <a:tblStyle styleId="{73A98ABD-7533-48DF-B89B-D3A0AF07251A}" styleName="Table_1">
    <a:wholeTbl>
      <a:tcTxStyle b="off"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dashDot"/>
              <a:round/>
              <a:headEnd type="none" w="sm" len="sm"/>
              <a:tailEnd type="none" w="sm" len="sm"/>
            </a:ln>
          </a:top>
          <a:bottom>
            <a:ln w="12700" cap="flat" cmpd="sng">
              <a:solidFill>
                <a:srgbClr val="000000"/>
              </a:solidFill>
              <a:prstDash val="dashDot"/>
              <a:round/>
              <a:headEnd type="none" w="sm" len="sm"/>
              <a:tailEnd type="none" w="sm" len="sm"/>
            </a:ln>
          </a:bottom>
          <a:insideH>
            <a:ln w="12700" cap="flat" cmpd="sng">
              <a:solidFill>
                <a:srgbClr val="000000"/>
              </a:solidFill>
              <a:prstDash val="dashDot"/>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DEEEE"/>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6C6C6C"/>
              </a:solidFill>
              <a:prstDash val="solid"/>
              <a:round/>
              <a:headEnd type="none" w="sm" len="sm"/>
              <a:tailEnd type="none" w="sm" len="sm"/>
            </a:ln>
          </a:left>
          <a:right>
            <a:ln w="25400" cap="flat" cmpd="sng">
              <a:solidFill>
                <a:srgbClr val="000000"/>
              </a:solidFill>
              <a:prstDash val="solid"/>
              <a:round/>
              <a:headEnd type="none" w="sm" len="sm"/>
              <a:tailEnd type="none" w="sm" len="sm"/>
            </a:ln>
          </a:right>
          <a:top>
            <a:ln w="12700" cap="flat" cmpd="sng">
              <a:solidFill>
                <a:srgbClr val="000000"/>
              </a:solidFill>
              <a:prstDash val="dashDot"/>
              <a:round/>
              <a:headEnd type="none" w="sm" len="sm"/>
              <a:tailEnd type="none" w="sm" len="sm"/>
            </a:ln>
          </a:top>
          <a:bottom>
            <a:ln w="12700" cap="flat" cmpd="sng">
              <a:solidFill>
                <a:srgbClr val="000000"/>
              </a:solidFill>
              <a:prstDash val="dashDot"/>
              <a:round/>
              <a:headEnd type="none" w="sm" len="sm"/>
              <a:tailEnd type="none" w="sm" len="sm"/>
            </a:ln>
          </a:bottom>
          <a:insideH>
            <a:ln w="12700" cap="flat" cmpd="sng">
              <a:solidFill>
                <a:srgbClr val="000000"/>
              </a:solidFill>
              <a:prstDash val="dashDot"/>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25400" cap="flat" cmpd="sng">
              <a:solidFill>
                <a:srgbClr val="000000"/>
              </a:solidFill>
              <a:prstDash val="solid"/>
              <a:round/>
              <a:headEnd type="none" w="sm" len="sm"/>
              <a:tailEnd type="none" w="sm" len="sm"/>
            </a:ln>
          </a:top>
          <a:bottom>
            <a:ln w="12700" cap="flat" cmpd="sng">
              <a:solidFill>
                <a:srgbClr val="6C6C6C"/>
              </a:solidFill>
              <a:prstDash val="solid"/>
              <a:round/>
              <a:headEnd type="none" w="sm" len="sm"/>
              <a:tailEnd type="none" w="sm" len="sm"/>
            </a:ln>
          </a:bottom>
          <a:insideH>
            <a:ln w="12700" cap="flat" cmpd="sng">
              <a:solidFill>
                <a:srgbClr val="000000"/>
              </a:solidFill>
              <a:prstDash val="dashDot"/>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6C6C6C"/>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D6DCE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0" autoAdjust="0"/>
    <p:restoredTop sz="94660"/>
  </p:normalViewPr>
  <p:slideViewPr>
    <p:cSldViewPr snapToGrid="0">
      <p:cViewPr varScale="1">
        <p:scale>
          <a:sx n="61" d="100"/>
          <a:sy n="61" d="100"/>
        </p:scale>
        <p:origin x="522" y="78"/>
      </p:cViewPr>
      <p:guideLst>
        <p:guide pos="15360"/>
        <p:guide orient="horz" pos="43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4D041ECA-CB04-16CD-5F4E-C01783ABE12E}"/>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93916813-520F-EAB5-DCA3-F6E13A77A98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1852AF03-3E91-EA6D-DC51-66E25EB5EA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88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FFE2638A-1BDC-EA21-AD64-DE226C608BC0}"/>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0C26BBFD-7173-DFB1-445A-DC83835C31D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F6567453-6483-C963-2B38-0E7F48EF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052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1CE64F27-B7C2-EA2A-E5AA-C648476ACB4B}"/>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4A7564A6-6B81-66C8-6B48-3CA76CD0F4B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552BC1DC-5B3E-0EAF-0EA5-C17BAAC417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538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2C477DD9-1500-1E5E-55B5-D9BFCF280662}"/>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ACF35612-4855-8E61-4413-B6E9C6CE6EB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C4F388A7-D9B4-E1F1-BD4E-9F039F4666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361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2F7C0C9C-571B-A477-A4B5-08271A2E00B7}"/>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8BBBC54B-AFFE-DE5B-87F9-3C4520E5DFE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7A4AB6ED-3919-E00B-FF50-8FDC1ADE7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560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FA63DF8A-233E-76C7-95C3-5D37AADEAF0C}"/>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55D0B254-9F91-EC57-B047-890D4389347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3A70CB51-D62C-37A6-4AD2-AFB8FF1AC8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341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980E57A6-23E0-3809-4502-344082A56FA1}"/>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7A0B02CA-7E4D-5850-BE15-E49AB5BBBDC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9C072CD1-5847-F98A-4A36-37E736251E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3371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E8D31C94-4C6E-9C7D-7837-6796F1FE4879}"/>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7B887B83-14CE-FCD4-A494-5ABA5871EDA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EB10AC29-75B5-27EA-8C75-0208EE5A6D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000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20CD33E0-22C4-2C61-7509-771F543812FB}"/>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114B5BF7-1DD9-3288-1CD0-5F391E0122E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23FE8904-28F2-352F-E168-04E2CAA7E3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8618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EA89B9B-B2A7-90E8-C9F0-29D785CD8557}"/>
            </a:ext>
          </a:extLst>
        </p:cNvPr>
        <p:cNvGrpSpPr/>
        <p:nvPr/>
      </p:nvGrpSpPr>
      <p:grpSpPr>
        <a:xfrm>
          <a:off x="0" y="0"/>
          <a:ext cx="0" cy="0"/>
          <a:chOff x="0" y="0"/>
          <a:chExt cx="0" cy="0"/>
        </a:xfrm>
      </p:grpSpPr>
      <p:sp>
        <p:nvSpPr>
          <p:cNvPr id="172" name="Google Shape;172;p1:notes">
            <a:extLst>
              <a:ext uri="{FF2B5EF4-FFF2-40B4-BE49-F238E27FC236}">
                <a16:creationId xmlns:a16="http://schemas.microsoft.com/office/drawing/2014/main" id="{A4F9922A-448F-7965-D4C8-3BB5796D502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notes">
            <a:extLst>
              <a:ext uri="{FF2B5EF4-FFF2-40B4-BE49-F238E27FC236}">
                <a16:creationId xmlns:a16="http://schemas.microsoft.com/office/drawing/2014/main" id="{206706BD-9E6B-3266-DE05-C1E40EE0B4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070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56087F1-7C5C-D269-549C-C61B013380E5}"/>
            </a:ext>
          </a:extLst>
        </p:cNvPr>
        <p:cNvGrpSpPr/>
        <p:nvPr/>
      </p:nvGrpSpPr>
      <p:grpSpPr>
        <a:xfrm>
          <a:off x="0" y="0"/>
          <a:ext cx="0" cy="0"/>
          <a:chOff x="0" y="0"/>
          <a:chExt cx="0" cy="0"/>
        </a:xfrm>
      </p:grpSpPr>
      <p:sp>
        <p:nvSpPr>
          <p:cNvPr id="172" name="Google Shape;172;p1:notes">
            <a:extLst>
              <a:ext uri="{FF2B5EF4-FFF2-40B4-BE49-F238E27FC236}">
                <a16:creationId xmlns:a16="http://schemas.microsoft.com/office/drawing/2014/main" id="{E11F2EC7-811B-FCA0-A2D0-C7297B1A0B9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notes">
            <a:extLst>
              <a:ext uri="{FF2B5EF4-FFF2-40B4-BE49-F238E27FC236}">
                <a16:creationId xmlns:a16="http://schemas.microsoft.com/office/drawing/2014/main" id="{D63AFB6B-2DE8-B9DE-51FD-F47B218CF6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37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94C3A144-EE26-39C2-72AE-4B713EBA72AD}"/>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FC6B985D-9FEB-33EB-D906-0F81F6838A7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B5C9346D-6EB1-DF51-34E6-CDDD3AA7B8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95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7D5D984D-F73F-AFA4-E088-94276703C0B8}"/>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AEB08733-4B8B-6691-55A2-00A48CB4FD7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B0A5385A-8530-BE87-462D-F2998B7BD0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24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CC684BF0-FF7D-6CB7-71EE-C06BA001B613}"/>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3BC03141-A6DB-26C5-CCAD-5A6297A481C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5F625714-090B-B53C-A85F-3A02F4C8A2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30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C411266E-0DF5-897A-E878-AAD481F109C2}"/>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D6CED2B7-EA6C-3636-F567-F27394E9C62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A28CDF96-A860-7CCF-B75A-344CE4CB82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64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D87A2387-04F1-A665-2AE9-3E79D214DC9F}"/>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E89BE0C4-1ECF-2183-C8FA-FB93E1FFF20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0099A1B2-25AA-3CF7-1963-B2868F61A4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01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F415894B-11A6-64EE-2708-7CEBB0699367}"/>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4ADA2A15-398F-4A42-C590-E5FB8E6FDB5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D73579EB-20EF-CAD8-C03E-D6546EED33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9696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AD1A3196-FD92-2D36-E368-D176143928BB}"/>
            </a:ext>
          </a:extLst>
        </p:cNvPr>
        <p:cNvGrpSpPr/>
        <p:nvPr/>
      </p:nvGrpSpPr>
      <p:grpSpPr>
        <a:xfrm>
          <a:off x="0" y="0"/>
          <a:ext cx="0" cy="0"/>
          <a:chOff x="0" y="0"/>
          <a:chExt cx="0" cy="0"/>
        </a:xfrm>
      </p:grpSpPr>
      <p:sp>
        <p:nvSpPr>
          <p:cNvPr id="397" name="Google Shape;397;p15:notes">
            <a:extLst>
              <a:ext uri="{FF2B5EF4-FFF2-40B4-BE49-F238E27FC236}">
                <a16:creationId xmlns:a16="http://schemas.microsoft.com/office/drawing/2014/main" id="{E5409AE4-DA2E-795E-0ACD-34B08F37C16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a:extLst>
              <a:ext uri="{FF2B5EF4-FFF2-40B4-BE49-F238E27FC236}">
                <a16:creationId xmlns:a16="http://schemas.microsoft.com/office/drawing/2014/main" id="{A109BC24-4AFE-8D06-9F4C-9BBDF824ED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806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1" type="title">
  <p:cSld name="TITLE">
    <p:spTree>
      <p:nvGrpSpPr>
        <p:cNvPr id="1" name="Shape 9"/>
        <p:cNvGrpSpPr/>
        <p:nvPr/>
      </p:nvGrpSpPr>
      <p:grpSpPr>
        <a:xfrm>
          <a:off x="0" y="0"/>
          <a:ext cx="0" cy="0"/>
          <a:chOff x="0" y="0"/>
          <a:chExt cx="0" cy="0"/>
        </a:xfrm>
      </p:grpSpPr>
      <p:pic>
        <p:nvPicPr>
          <p:cNvPr id="10" name="Google Shape;10;p24"/>
          <p:cNvPicPr preferRelativeResize="0"/>
          <p:nvPr/>
        </p:nvPicPr>
        <p:blipFill>
          <a:blip r:embed="rId2">
            <a:alphaModFix/>
          </a:blip>
          <a:stretch>
            <a:fillRect/>
          </a:stretch>
        </p:blipFill>
        <p:spPr>
          <a:xfrm>
            <a:off x="0" y="0"/>
            <a:ext cx="24384010" cy="13716000"/>
          </a:xfrm>
          <a:prstGeom prst="rect">
            <a:avLst/>
          </a:prstGeom>
          <a:noFill/>
          <a:ln>
            <a:noFill/>
          </a:ln>
        </p:spPr>
      </p:pic>
      <p:sp>
        <p:nvSpPr>
          <p:cNvPr id="11" name="Google Shape;11;p24"/>
          <p:cNvSpPr txBox="1">
            <a:spLocks noGrp="1"/>
          </p:cNvSpPr>
          <p:nvPr>
            <p:ph type="body" idx="1"/>
          </p:nvPr>
        </p:nvSpPr>
        <p:spPr>
          <a:xfrm>
            <a:off x="1968500" y="8095000"/>
            <a:ext cx="8371800" cy="2367300"/>
          </a:xfrm>
          <a:prstGeom prst="rect">
            <a:avLst/>
          </a:prstGeom>
          <a:noFill/>
          <a:ln>
            <a:noFill/>
          </a:ln>
        </p:spPr>
        <p:txBody>
          <a:bodyPr spcFirstLastPara="1" wrap="square" lIns="45700" tIns="45700" rIns="45700" bIns="45700" anchor="t" anchorCtr="0">
            <a:normAutofit/>
          </a:bodyPr>
          <a:lstStyle>
            <a:lvl1pPr marL="457200" lvl="0"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1pPr>
            <a:lvl2pPr marL="914400" lvl="1"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2pPr>
            <a:lvl3pPr marL="1371600" lvl="2"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3pPr>
            <a:lvl4pPr marL="1828800" lvl="3"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4pPr>
            <a:lvl5pPr marL="2286000" lvl="4"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5pPr>
            <a:lvl6pPr marL="2743200" lvl="5"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6pPr>
            <a:lvl7pPr marL="3200400" lvl="6"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7pPr>
            <a:lvl8pPr marL="3657600" lvl="7"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8pPr>
            <a:lvl9pPr marL="4114800" lvl="8" indent="-228600" algn="l">
              <a:lnSpc>
                <a:spcPct val="140000"/>
              </a:lnSpc>
              <a:spcBef>
                <a:spcPts val="0"/>
              </a:spcBef>
              <a:spcAft>
                <a:spcPts val="0"/>
              </a:spcAft>
              <a:buClr>
                <a:srgbClr val="868787"/>
              </a:buClr>
              <a:buSzPts val="3700"/>
              <a:buFont typeface="Noto Sans KR"/>
              <a:buNone/>
              <a:defRPr sz="3700">
                <a:solidFill>
                  <a:srgbClr val="868787"/>
                </a:solidFill>
                <a:latin typeface="Noto Sans KR"/>
                <a:ea typeface="Noto Sans KR"/>
                <a:cs typeface="Noto Sans KR"/>
                <a:sym typeface="Noto Sans KR"/>
              </a:defRPr>
            </a:lvl9pPr>
          </a:lstStyle>
          <a:p>
            <a:endParaRPr/>
          </a:p>
        </p:txBody>
      </p:sp>
      <p:sp>
        <p:nvSpPr>
          <p:cNvPr id="12" name="Google Shape;12;p24"/>
          <p:cNvSpPr txBox="1">
            <a:spLocks noGrp="1"/>
          </p:cNvSpPr>
          <p:nvPr>
            <p:ph type="title"/>
          </p:nvPr>
        </p:nvSpPr>
        <p:spPr>
          <a:xfrm>
            <a:off x="1968500" y="3236150"/>
            <a:ext cx="14612700" cy="4345500"/>
          </a:xfrm>
          <a:prstGeom prst="rect">
            <a:avLst/>
          </a:prstGeom>
          <a:noFill/>
          <a:ln>
            <a:noFill/>
          </a:ln>
        </p:spPr>
        <p:txBody>
          <a:bodyPr spcFirstLastPara="1" wrap="square" lIns="50800" tIns="50800" rIns="50800" bIns="50800" anchor="t" anchorCtr="0">
            <a:normAutofit/>
          </a:bodyPr>
          <a:lstStyle>
            <a:lvl1pPr lvl="0" algn="l">
              <a:lnSpc>
                <a:spcPct val="120000"/>
              </a:lnSpc>
              <a:spcBef>
                <a:spcPts val="0"/>
              </a:spcBef>
              <a:spcAft>
                <a:spcPts val="0"/>
              </a:spcAft>
              <a:buClr>
                <a:srgbClr val="043786"/>
              </a:buClr>
              <a:buSzPts val="9500"/>
              <a:buFont typeface="Noto Sans KR"/>
              <a:buNone/>
              <a:defRPr sz="9500">
                <a:solidFill>
                  <a:srgbClr val="043786"/>
                </a:solidFill>
                <a:latin typeface="Noto Sans KR"/>
                <a:ea typeface="Noto Sans KR"/>
                <a:cs typeface="Noto Sans KR"/>
                <a:sym typeface="Noto Sans KR"/>
              </a:defRPr>
            </a:lvl1pPr>
            <a:lvl2pPr lvl="1"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2pPr>
            <a:lvl3pPr lvl="2"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3pPr>
            <a:lvl4pPr lvl="3"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4pPr>
            <a:lvl5pPr lvl="4"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5pPr>
            <a:lvl6pPr lvl="5"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6pPr>
            <a:lvl7pPr lvl="6"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7pPr>
            <a:lvl8pPr lvl="7"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8pPr>
            <a:lvl9pPr lvl="8" algn="l">
              <a:lnSpc>
                <a:spcPct val="120000"/>
              </a:lnSpc>
              <a:spcBef>
                <a:spcPts val="0"/>
              </a:spcBef>
              <a:spcAft>
                <a:spcPts val="0"/>
              </a:spcAft>
              <a:buClr>
                <a:srgbClr val="043786"/>
              </a:buClr>
              <a:buSzPts val="2100"/>
              <a:buFont typeface="Noto Sans KR"/>
              <a:buNone/>
              <a:defRPr sz="4300">
                <a:solidFill>
                  <a:srgbClr val="043786"/>
                </a:solidFill>
                <a:latin typeface="Noto Sans KR"/>
                <a:ea typeface="Noto Sans KR"/>
                <a:cs typeface="Noto Sans KR"/>
                <a:sym typeface="Noto Sans KR"/>
              </a:defRPr>
            </a:lvl9pPr>
          </a:lstStyle>
          <a:p>
            <a:endParaRPr/>
          </a:p>
        </p:txBody>
      </p:sp>
      <p:sp>
        <p:nvSpPr>
          <p:cNvPr id="13" name="Google Shape;13;p24"/>
          <p:cNvSpPr txBox="1">
            <a:spLocks noGrp="1"/>
          </p:cNvSpPr>
          <p:nvPr>
            <p:ph type="body" idx="2"/>
          </p:nvPr>
        </p:nvSpPr>
        <p:spPr>
          <a:xfrm>
            <a:off x="1968500" y="2277000"/>
            <a:ext cx="12319800" cy="73050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1pPr>
            <a:lvl2pPr marL="914400" lvl="1"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2pPr>
            <a:lvl3pPr marL="1371600" lvl="2"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3pPr>
            <a:lvl4pPr marL="1828800" lvl="3"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4pPr>
            <a:lvl5pPr marL="2286000" lvl="4" indent="-228600" algn="l">
              <a:lnSpc>
                <a:spcPct val="100000"/>
              </a:lnSpc>
              <a:spcBef>
                <a:spcPts val="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5pPr>
            <a:lvl6pPr marL="2743200" lvl="5" indent="-228600" algn="l">
              <a:lnSpc>
                <a:spcPct val="120000"/>
              </a:lnSpc>
              <a:spcBef>
                <a:spcPts val="240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6pPr>
            <a:lvl7pPr marL="3200400" lvl="6" indent="-228600" algn="l">
              <a:lnSpc>
                <a:spcPct val="120000"/>
              </a:lnSpc>
              <a:spcBef>
                <a:spcPts val="240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7pPr>
            <a:lvl8pPr marL="3657600" lvl="7" indent="-228600" algn="l">
              <a:lnSpc>
                <a:spcPct val="120000"/>
              </a:lnSpc>
              <a:spcBef>
                <a:spcPts val="240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8pPr>
            <a:lvl9pPr marL="4114800" lvl="8" indent="-228600" algn="l">
              <a:lnSpc>
                <a:spcPct val="120000"/>
              </a:lnSpc>
              <a:spcBef>
                <a:spcPts val="2400"/>
              </a:spcBef>
              <a:spcAft>
                <a:spcPts val="0"/>
              </a:spcAft>
              <a:buClr>
                <a:srgbClr val="868787"/>
              </a:buClr>
              <a:buSzPts val="3200"/>
              <a:buFont typeface="Noto Sans KR"/>
              <a:buNone/>
              <a:defRPr sz="3200">
                <a:solidFill>
                  <a:srgbClr val="868787"/>
                </a:solidFill>
                <a:latin typeface="Noto Sans KR"/>
                <a:ea typeface="Noto Sans KR"/>
                <a:cs typeface="Noto Sans KR"/>
                <a:sym typeface="Noto Sans KR"/>
              </a:defRPr>
            </a:lvl9pPr>
          </a:lstStyle>
          <a:p>
            <a:endParaRPr/>
          </a:p>
        </p:txBody>
      </p:sp>
      <p:sp>
        <p:nvSpPr>
          <p:cNvPr id="14" name="Google Shape;14;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Index 1 1">
  <p:cSld name="Index 1_1">
    <p:spTree>
      <p:nvGrpSpPr>
        <p:cNvPr id="1" name="Shape 43"/>
        <p:cNvGrpSpPr/>
        <p:nvPr/>
      </p:nvGrpSpPr>
      <p:grpSpPr>
        <a:xfrm>
          <a:off x="0" y="0"/>
          <a:ext cx="0" cy="0"/>
          <a:chOff x="0" y="0"/>
          <a:chExt cx="0" cy="0"/>
        </a:xfrm>
      </p:grpSpPr>
      <p:pic>
        <p:nvPicPr>
          <p:cNvPr id="44" name="Google Shape;44;gbb01fd0d6c_3_76"/>
          <p:cNvPicPr preferRelativeResize="0"/>
          <p:nvPr/>
        </p:nvPicPr>
        <p:blipFill>
          <a:blip r:embed="rId2">
            <a:alphaModFix/>
          </a:blip>
          <a:stretch>
            <a:fillRect/>
          </a:stretch>
        </p:blipFill>
        <p:spPr>
          <a:xfrm>
            <a:off x="-6300" y="25"/>
            <a:ext cx="24384000" cy="13715949"/>
          </a:xfrm>
          <a:prstGeom prst="rect">
            <a:avLst/>
          </a:prstGeom>
          <a:noFill/>
          <a:ln>
            <a:noFill/>
          </a:ln>
        </p:spPr>
      </p:pic>
      <p:sp>
        <p:nvSpPr>
          <p:cNvPr id="45" name="Google Shape;45;gbb01fd0d6c_3_76"/>
          <p:cNvSpPr txBox="1">
            <a:spLocks noGrp="1"/>
          </p:cNvSpPr>
          <p:nvPr>
            <p:ph type="title"/>
          </p:nvPr>
        </p:nvSpPr>
        <p:spPr>
          <a:xfrm>
            <a:off x="4871825" y="3526050"/>
            <a:ext cx="6741000" cy="2454900"/>
          </a:xfrm>
          <a:prstGeom prst="rect">
            <a:avLst/>
          </a:prstGeom>
          <a:noFill/>
          <a:ln>
            <a:noFill/>
          </a:ln>
        </p:spPr>
        <p:txBody>
          <a:bodyPr spcFirstLastPara="1" wrap="square" lIns="50800" tIns="50800" rIns="50800" bIns="50800" anchor="t" anchorCtr="0">
            <a:noAutofit/>
          </a:bodyPr>
          <a:lstStyle>
            <a:lvl1pPr lvl="0" algn="r" rtl="0">
              <a:lnSpc>
                <a:spcPct val="120000"/>
              </a:lnSpc>
              <a:spcBef>
                <a:spcPts val="0"/>
              </a:spcBef>
              <a:spcAft>
                <a:spcPts val="0"/>
              </a:spcAft>
              <a:buClr>
                <a:srgbClr val="043786"/>
              </a:buClr>
              <a:buSzPts val="4300"/>
              <a:buNone/>
              <a:defRPr sz="4300">
                <a:solidFill>
                  <a:srgbClr val="043786"/>
                </a:solidFill>
              </a:defRPr>
            </a:lvl1pPr>
            <a:lvl2pPr lvl="1" algn="r" rtl="0">
              <a:lnSpc>
                <a:spcPct val="120000"/>
              </a:lnSpc>
              <a:spcBef>
                <a:spcPts val="0"/>
              </a:spcBef>
              <a:spcAft>
                <a:spcPts val="0"/>
              </a:spcAft>
              <a:buClr>
                <a:srgbClr val="043786"/>
              </a:buClr>
              <a:buSzPts val="4300"/>
              <a:buNone/>
              <a:defRPr sz="4300">
                <a:solidFill>
                  <a:srgbClr val="043786"/>
                </a:solidFill>
              </a:defRPr>
            </a:lvl2pPr>
            <a:lvl3pPr lvl="2" algn="r" rtl="0">
              <a:lnSpc>
                <a:spcPct val="120000"/>
              </a:lnSpc>
              <a:spcBef>
                <a:spcPts val="0"/>
              </a:spcBef>
              <a:spcAft>
                <a:spcPts val="0"/>
              </a:spcAft>
              <a:buClr>
                <a:srgbClr val="043786"/>
              </a:buClr>
              <a:buSzPts val="4300"/>
              <a:buNone/>
              <a:defRPr sz="4300">
                <a:solidFill>
                  <a:srgbClr val="043786"/>
                </a:solidFill>
              </a:defRPr>
            </a:lvl3pPr>
            <a:lvl4pPr lvl="3" algn="r" rtl="0">
              <a:lnSpc>
                <a:spcPct val="120000"/>
              </a:lnSpc>
              <a:spcBef>
                <a:spcPts val="0"/>
              </a:spcBef>
              <a:spcAft>
                <a:spcPts val="0"/>
              </a:spcAft>
              <a:buClr>
                <a:srgbClr val="043786"/>
              </a:buClr>
              <a:buSzPts val="4300"/>
              <a:buNone/>
              <a:defRPr sz="4300">
                <a:solidFill>
                  <a:srgbClr val="043786"/>
                </a:solidFill>
              </a:defRPr>
            </a:lvl4pPr>
            <a:lvl5pPr lvl="4" algn="r" rtl="0">
              <a:lnSpc>
                <a:spcPct val="120000"/>
              </a:lnSpc>
              <a:spcBef>
                <a:spcPts val="0"/>
              </a:spcBef>
              <a:spcAft>
                <a:spcPts val="0"/>
              </a:spcAft>
              <a:buClr>
                <a:srgbClr val="043786"/>
              </a:buClr>
              <a:buSzPts val="4300"/>
              <a:buNone/>
              <a:defRPr sz="4300">
                <a:solidFill>
                  <a:srgbClr val="043786"/>
                </a:solidFill>
              </a:defRPr>
            </a:lvl5pPr>
            <a:lvl6pPr lvl="5" algn="r" rtl="0">
              <a:lnSpc>
                <a:spcPct val="120000"/>
              </a:lnSpc>
              <a:spcBef>
                <a:spcPts val="0"/>
              </a:spcBef>
              <a:spcAft>
                <a:spcPts val="0"/>
              </a:spcAft>
              <a:buClr>
                <a:srgbClr val="043786"/>
              </a:buClr>
              <a:buSzPts val="4300"/>
              <a:buNone/>
              <a:defRPr sz="4300">
                <a:solidFill>
                  <a:srgbClr val="043786"/>
                </a:solidFill>
              </a:defRPr>
            </a:lvl6pPr>
            <a:lvl7pPr lvl="6" algn="r" rtl="0">
              <a:lnSpc>
                <a:spcPct val="120000"/>
              </a:lnSpc>
              <a:spcBef>
                <a:spcPts val="0"/>
              </a:spcBef>
              <a:spcAft>
                <a:spcPts val="0"/>
              </a:spcAft>
              <a:buClr>
                <a:srgbClr val="043786"/>
              </a:buClr>
              <a:buSzPts val="4300"/>
              <a:buNone/>
              <a:defRPr sz="4300">
                <a:solidFill>
                  <a:srgbClr val="043786"/>
                </a:solidFill>
              </a:defRPr>
            </a:lvl7pPr>
            <a:lvl8pPr lvl="7" algn="r" rtl="0">
              <a:lnSpc>
                <a:spcPct val="120000"/>
              </a:lnSpc>
              <a:spcBef>
                <a:spcPts val="0"/>
              </a:spcBef>
              <a:spcAft>
                <a:spcPts val="0"/>
              </a:spcAft>
              <a:buClr>
                <a:srgbClr val="043786"/>
              </a:buClr>
              <a:buSzPts val="4300"/>
              <a:buNone/>
              <a:defRPr sz="4300">
                <a:solidFill>
                  <a:srgbClr val="043786"/>
                </a:solidFill>
              </a:defRPr>
            </a:lvl8pPr>
            <a:lvl9pPr lvl="8" algn="r" rtl="0">
              <a:lnSpc>
                <a:spcPct val="120000"/>
              </a:lnSpc>
              <a:spcBef>
                <a:spcPts val="0"/>
              </a:spcBef>
              <a:spcAft>
                <a:spcPts val="0"/>
              </a:spcAft>
              <a:buClr>
                <a:srgbClr val="043786"/>
              </a:buClr>
              <a:buSzPts val="4300"/>
              <a:buNone/>
              <a:defRPr sz="4300">
                <a:solidFill>
                  <a:srgbClr val="043786"/>
                </a:solidFill>
              </a:defRPr>
            </a:lvl9pPr>
          </a:lstStyle>
          <a:p>
            <a:endParaRPr/>
          </a:p>
        </p:txBody>
      </p:sp>
      <p:sp>
        <p:nvSpPr>
          <p:cNvPr id="46" name="Google Shape;46;gbb01fd0d6c_3_76"/>
          <p:cNvSpPr txBox="1">
            <a:spLocks noGrp="1"/>
          </p:cNvSpPr>
          <p:nvPr>
            <p:ph type="body" idx="1"/>
          </p:nvPr>
        </p:nvSpPr>
        <p:spPr>
          <a:xfrm>
            <a:off x="5594371" y="667559"/>
            <a:ext cx="14514000" cy="934800"/>
          </a:xfrm>
          <a:prstGeom prst="rect">
            <a:avLst/>
          </a:prstGeom>
          <a:noFill/>
          <a:ln>
            <a:noFill/>
          </a:ln>
        </p:spPr>
        <p:txBody>
          <a:bodyPr spcFirstLastPara="1" wrap="square" lIns="45700" tIns="45700" rIns="45700" bIns="45700" anchor="t" anchorCtr="0">
            <a:noAutofit/>
          </a:bodyPr>
          <a:lstStyle>
            <a:lvl1pPr marL="457200" lvl="0" indent="-228600" algn="l" rtl="0">
              <a:lnSpc>
                <a:spcPct val="100000"/>
              </a:lnSpc>
              <a:spcBef>
                <a:spcPts val="0"/>
              </a:spcBef>
              <a:spcAft>
                <a:spcPts val="0"/>
              </a:spcAft>
              <a:buClr>
                <a:srgbClr val="868787"/>
              </a:buClr>
              <a:buSzPts val="1800"/>
              <a:buNone/>
              <a:defRPr>
                <a:solidFill>
                  <a:srgbClr val="868787"/>
                </a:solidFill>
              </a:defRPr>
            </a:lvl1pPr>
            <a:lvl2pPr marL="914400" lvl="1" indent="-228600" algn="l" rtl="0">
              <a:lnSpc>
                <a:spcPct val="120000"/>
              </a:lnSpc>
              <a:spcBef>
                <a:spcPts val="2400"/>
              </a:spcBef>
              <a:spcAft>
                <a:spcPts val="0"/>
              </a:spcAft>
              <a:buClr>
                <a:srgbClr val="868787"/>
              </a:buClr>
              <a:buSzPts val="1800"/>
              <a:buNone/>
              <a:defRPr>
                <a:solidFill>
                  <a:srgbClr val="868787"/>
                </a:solidFill>
              </a:defRPr>
            </a:lvl2pPr>
            <a:lvl3pPr marL="1371600" lvl="2" indent="-228600" algn="l" rtl="0">
              <a:lnSpc>
                <a:spcPct val="120000"/>
              </a:lnSpc>
              <a:spcBef>
                <a:spcPts val="2400"/>
              </a:spcBef>
              <a:spcAft>
                <a:spcPts val="0"/>
              </a:spcAft>
              <a:buClr>
                <a:srgbClr val="868787"/>
              </a:buClr>
              <a:buSzPts val="1800"/>
              <a:buNone/>
              <a:defRPr>
                <a:solidFill>
                  <a:srgbClr val="868787"/>
                </a:solidFill>
              </a:defRPr>
            </a:lvl3pPr>
            <a:lvl4pPr marL="1828800" lvl="3" indent="-228600" algn="l" rtl="0">
              <a:lnSpc>
                <a:spcPct val="120000"/>
              </a:lnSpc>
              <a:spcBef>
                <a:spcPts val="2400"/>
              </a:spcBef>
              <a:spcAft>
                <a:spcPts val="0"/>
              </a:spcAft>
              <a:buClr>
                <a:srgbClr val="868787"/>
              </a:buClr>
              <a:buSzPts val="1800"/>
              <a:buNone/>
              <a:defRPr>
                <a:solidFill>
                  <a:srgbClr val="868787"/>
                </a:solidFill>
              </a:defRPr>
            </a:lvl4pPr>
            <a:lvl5pPr marL="2286000" lvl="4" indent="-228600" algn="l" rtl="0">
              <a:lnSpc>
                <a:spcPct val="120000"/>
              </a:lnSpc>
              <a:spcBef>
                <a:spcPts val="2400"/>
              </a:spcBef>
              <a:spcAft>
                <a:spcPts val="0"/>
              </a:spcAft>
              <a:buClr>
                <a:srgbClr val="868787"/>
              </a:buClr>
              <a:buSzPts val="1800"/>
              <a:buNone/>
              <a:defRPr>
                <a:solidFill>
                  <a:srgbClr val="868787"/>
                </a:solidFill>
              </a:defRPr>
            </a:lvl5pPr>
            <a:lvl6pPr marL="2743200" lvl="5" indent="-228600" algn="l" rtl="0">
              <a:lnSpc>
                <a:spcPct val="120000"/>
              </a:lnSpc>
              <a:spcBef>
                <a:spcPts val="2400"/>
              </a:spcBef>
              <a:spcAft>
                <a:spcPts val="0"/>
              </a:spcAft>
              <a:buClr>
                <a:srgbClr val="868787"/>
              </a:buClr>
              <a:buSzPts val="1800"/>
              <a:buNone/>
              <a:defRPr>
                <a:solidFill>
                  <a:srgbClr val="868787"/>
                </a:solidFill>
              </a:defRPr>
            </a:lvl6pPr>
            <a:lvl7pPr marL="3200400" lvl="6" indent="-228600" algn="l" rtl="0">
              <a:lnSpc>
                <a:spcPct val="120000"/>
              </a:lnSpc>
              <a:spcBef>
                <a:spcPts val="2400"/>
              </a:spcBef>
              <a:spcAft>
                <a:spcPts val="0"/>
              </a:spcAft>
              <a:buClr>
                <a:srgbClr val="868787"/>
              </a:buClr>
              <a:buSzPts val="1800"/>
              <a:buNone/>
              <a:defRPr>
                <a:solidFill>
                  <a:srgbClr val="868787"/>
                </a:solidFill>
              </a:defRPr>
            </a:lvl7pPr>
            <a:lvl8pPr marL="3657600" lvl="7" indent="-228600" algn="l" rtl="0">
              <a:lnSpc>
                <a:spcPct val="120000"/>
              </a:lnSpc>
              <a:spcBef>
                <a:spcPts val="2400"/>
              </a:spcBef>
              <a:spcAft>
                <a:spcPts val="0"/>
              </a:spcAft>
              <a:buClr>
                <a:srgbClr val="868787"/>
              </a:buClr>
              <a:buSzPts val="1800"/>
              <a:buNone/>
              <a:defRPr>
                <a:solidFill>
                  <a:srgbClr val="868787"/>
                </a:solidFill>
              </a:defRPr>
            </a:lvl8pPr>
            <a:lvl9pPr marL="4114800" lvl="8" indent="-228600" algn="l" rtl="0">
              <a:lnSpc>
                <a:spcPct val="120000"/>
              </a:lnSpc>
              <a:spcBef>
                <a:spcPts val="2400"/>
              </a:spcBef>
              <a:spcAft>
                <a:spcPts val="0"/>
              </a:spcAft>
              <a:buClr>
                <a:srgbClr val="868787"/>
              </a:buClr>
              <a:buSzPts val="1800"/>
              <a:buNone/>
              <a:defRPr>
                <a:solidFill>
                  <a:srgbClr val="868787"/>
                </a:solidFill>
              </a:defRPr>
            </a:lvl9pPr>
          </a:lstStyle>
          <a:p>
            <a:endParaRPr/>
          </a:p>
        </p:txBody>
      </p:sp>
      <p:sp>
        <p:nvSpPr>
          <p:cNvPr id="47" name="Google Shape;47;gbb01fd0d6c_3_76"/>
          <p:cNvSpPr txBox="1">
            <a:spLocks noGrp="1"/>
          </p:cNvSpPr>
          <p:nvPr>
            <p:ph type="body" idx="2"/>
          </p:nvPr>
        </p:nvSpPr>
        <p:spPr>
          <a:xfrm>
            <a:off x="12192000" y="3535525"/>
            <a:ext cx="10264800" cy="2454900"/>
          </a:xfrm>
          <a:prstGeom prst="rect">
            <a:avLst/>
          </a:prstGeom>
          <a:noFill/>
          <a:ln>
            <a:noFill/>
          </a:ln>
        </p:spPr>
        <p:txBody>
          <a:bodyPr spcFirstLastPara="1" wrap="square" lIns="50800" tIns="50800" rIns="50800" bIns="50800" anchor="t" anchorCtr="0">
            <a:noAutofit/>
          </a:bodyPr>
          <a:lstStyle>
            <a:lvl1pPr marL="457200" lvl="0" indent="-228600" algn="l" rtl="0">
              <a:lnSpc>
                <a:spcPct val="160000"/>
              </a:lnSpc>
              <a:spcBef>
                <a:spcPts val="0"/>
              </a:spcBef>
              <a:spcAft>
                <a:spcPts val="0"/>
              </a:spcAft>
              <a:buClr>
                <a:srgbClr val="868787"/>
              </a:buClr>
              <a:buSzPts val="2600"/>
              <a:buFont typeface="Arial"/>
              <a:buNone/>
              <a:defRPr sz="2600">
                <a:solidFill>
                  <a:srgbClr val="868787"/>
                </a:solidFill>
              </a:defRPr>
            </a:lvl1pPr>
            <a:lvl2pPr marL="914400" lvl="1" indent="-228600" algn="l" rtl="0">
              <a:lnSpc>
                <a:spcPct val="160000"/>
              </a:lnSpc>
              <a:spcBef>
                <a:spcPts val="0"/>
              </a:spcBef>
              <a:spcAft>
                <a:spcPts val="0"/>
              </a:spcAft>
              <a:buClr>
                <a:srgbClr val="868787"/>
              </a:buClr>
              <a:buSzPts val="2600"/>
              <a:buFont typeface="Arial"/>
              <a:buNone/>
              <a:defRPr sz="2600">
                <a:solidFill>
                  <a:srgbClr val="868787"/>
                </a:solidFill>
              </a:defRPr>
            </a:lvl2pPr>
            <a:lvl3pPr marL="1371600" lvl="2" indent="-228600" algn="l" rtl="0">
              <a:lnSpc>
                <a:spcPct val="160000"/>
              </a:lnSpc>
              <a:spcBef>
                <a:spcPts val="0"/>
              </a:spcBef>
              <a:spcAft>
                <a:spcPts val="0"/>
              </a:spcAft>
              <a:buClr>
                <a:srgbClr val="868787"/>
              </a:buClr>
              <a:buSzPts val="2600"/>
              <a:buFont typeface="Arial"/>
              <a:buNone/>
              <a:defRPr sz="2600">
                <a:solidFill>
                  <a:srgbClr val="868787"/>
                </a:solidFill>
              </a:defRPr>
            </a:lvl3pPr>
            <a:lvl4pPr marL="1828800" lvl="3" indent="-228600" algn="l" rtl="0">
              <a:lnSpc>
                <a:spcPct val="160000"/>
              </a:lnSpc>
              <a:spcBef>
                <a:spcPts val="0"/>
              </a:spcBef>
              <a:spcAft>
                <a:spcPts val="0"/>
              </a:spcAft>
              <a:buClr>
                <a:srgbClr val="868787"/>
              </a:buClr>
              <a:buSzPts val="2600"/>
              <a:buFont typeface="Arial"/>
              <a:buNone/>
              <a:defRPr sz="2600">
                <a:solidFill>
                  <a:srgbClr val="868787"/>
                </a:solidFill>
              </a:defRPr>
            </a:lvl4pPr>
            <a:lvl5pPr marL="2286000" lvl="4" indent="-228600" algn="l" rtl="0">
              <a:lnSpc>
                <a:spcPct val="160000"/>
              </a:lnSpc>
              <a:spcBef>
                <a:spcPts val="0"/>
              </a:spcBef>
              <a:spcAft>
                <a:spcPts val="0"/>
              </a:spcAft>
              <a:buClr>
                <a:srgbClr val="868787"/>
              </a:buClr>
              <a:buSzPts val="2600"/>
              <a:buFont typeface="Arial"/>
              <a:buNone/>
              <a:defRPr sz="2600">
                <a:solidFill>
                  <a:srgbClr val="868787"/>
                </a:solidFill>
              </a:defRPr>
            </a:lvl5pPr>
            <a:lvl6pPr marL="2743200" lvl="5" indent="-228600" algn="l" rtl="0">
              <a:lnSpc>
                <a:spcPct val="160000"/>
              </a:lnSpc>
              <a:spcBef>
                <a:spcPts val="0"/>
              </a:spcBef>
              <a:spcAft>
                <a:spcPts val="0"/>
              </a:spcAft>
              <a:buClr>
                <a:srgbClr val="868787"/>
              </a:buClr>
              <a:buSzPts val="2600"/>
              <a:buNone/>
              <a:defRPr sz="2600">
                <a:solidFill>
                  <a:srgbClr val="868787"/>
                </a:solidFill>
              </a:defRPr>
            </a:lvl6pPr>
            <a:lvl7pPr marL="3200400" lvl="6" indent="-228600" algn="l" rtl="0">
              <a:lnSpc>
                <a:spcPct val="160000"/>
              </a:lnSpc>
              <a:spcBef>
                <a:spcPts val="0"/>
              </a:spcBef>
              <a:spcAft>
                <a:spcPts val="0"/>
              </a:spcAft>
              <a:buClr>
                <a:srgbClr val="868787"/>
              </a:buClr>
              <a:buSzPts val="2600"/>
              <a:buNone/>
              <a:defRPr sz="2600">
                <a:solidFill>
                  <a:srgbClr val="868787"/>
                </a:solidFill>
              </a:defRPr>
            </a:lvl7pPr>
            <a:lvl8pPr marL="3657600" lvl="7" indent="-228600" algn="l" rtl="0">
              <a:lnSpc>
                <a:spcPct val="160000"/>
              </a:lnSpc>
              <a:spcBef>
                <a:spcPts val="0"/>
              </a:spcBef>
              <a:spcAft>
                <a:spcPts val="0"/>
              </a:spcAft>
              <a:buClr>
                <a:srgbClr val="868787"/>
              </a:buClr>
              <a:buSzPts val="2600"/>
              <a:buNone/>
              <a:defRPr sz="2600">
                <a:solidFill>
                  <a:srgbClr val="868787"/>
                </a:solidFill>
              </a:defRPr>
            </a:lvl8pPr>
            <a:lvl9pPr marL="4114800" lvl="8" indent="-228600" algn="l" rtl="0">
              <a:lnSpc>
                <a:spcPct val="160000"/>
              </a:lnSpc>
              <a:spcBef>
                <a:spcPts val="0"/>
              </a:spcBef>
              <a:spcAft>
                <a:spcPts val="0"/>
              </a:spcAft>
              <a:buClr>
                <a:srgbClr val="868787"/>
              </a:buClr>
              <a:buSzPts val="2600"/>
              <a:buNone/>
              <a:defRPr sz="2600">
                <a:solidFill>
                  <a:srgbClr val="868787"/>
                </a:solidFill>
              </a:defRPr>
            </a:lvl9pPr>
          </a:lstStyle>
          <a:p>
            <a:endParaRPr/>
          </a:p>
        </p:txBody>
      </p:sp>
      <p:sp>
        <p:nvSpPr>
          <p:cNvPr id="48" name="Google Shape;48;gbb01fd0d6c_3_76"/>
          <p:cNvSpPr txBox="1">
            <a:spLocks noGrp="1"/>
          </p:cNvSpPr>
          <p:nvPr>
            <p:ph type="sldNum" idx="12"/>
          </p:nvPr>
        </p:nvSpPr>
        <p:spPr>
          <a:xfrm>
            <a:off x="12001499" y="13080999"/>
            <a:ext cx="368400" cy="374700"/>
          </a:xfrm>
          <a:prstGeom prst="rect">
            <a:avLst/>
          </a:prstGeom>
          <a:noFill/>
          <a:ln>
            <a:noFill/>
          </a:ln>
        </p:spPr>
        <p:txBody>
          <a:bodyPr spcFirstLastPara="1" wrap="square" lIns="50800" tIns="50800" rIns="50800" bIns="50800" anchor="b" anchorCtr="0">
            <a:noAutofit/>
          </a:bodyPr>
          <a:lstStyle>
            <a:lvl1pPr marL="0" lvl="0" indent="0" algn="ctr" rtl="0">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rtl="0">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rtl="0">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rtl="0">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rtl="0">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rtl="0">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rtl="0">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rtl="0">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rtl="0">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
        <p:nvSpPr>
          <p:cNvPr id="49" name="Google Shape;49;gbb01fd0d6c_3_76"/>
          <p:cNvSpPr txBox="1">
            <a:spLocks noGrp="1"/>
          </p:cNvSpPr>
          <p:nvPr>
            <p:ph type="title" idx="3"/>
          </p:nvPr>
        </p:nvSpPr>
        <p:spPr>
          <a:xfrm>
            <a:off x="4871825" y="6583350"/>
            <a:ext cx="6741000" cy="2454900"/>
          </a:xfrm>
          <a:prstGeom prst="rect">
            <a:avLst/>
          </a:prstGeom>
          <a:noFill/>
          <a:ln>
            <a:noFill/>
          </a:ln>
        </p:spPr>
        <p:txBody>
          <a:bodyPr spcFirstLastPara="1" wrap="square" lIns="50800" tIns="50800" rIns="50800" bIns="50800" anchor="t" anchorCtr="0">
            <a:noAutofit/>
          </a:bodyPr>
          <a:lstStyle>
            <a:lvl1pPr lvl="0" algn="r" rtl="0">
              <a:lnSpc>
                <a:spcPct val="120000"/>
              </a:lnSpc>
              <a:spcBef>
                <a:spcPts val="0"/>
              </a:spcBef>
              <a:spcAft>
                <a:spcPts val="0"/>
              </a:spcAft>
              <a:buClr>
                <a:srgbClr val="043786"/>
              </a:buClr>
              <a:buSzPts val="4300"/>
              <a:buNone/>
              <a:defRPr sz="4300">
                <a:solidFill>
                  <a:srgbClr val="043786"/>
                </a:solidFill>
              </a:defRPr>
            </a:lvl1pPr>
            <a:lvl2pPr lvl="1" algn="r" rtl="0">
              <a:lnSpc>
                <a:spcPct val="120000"/>
              </a:lnSpc>
              <a:spcBef>
                <a:spcPts val="0"/>
              </a:spcBef>
              <a:spcAft>
                <a:spcPts val="0"/>
              </a:spcAft>
              <a:buClr>
                <a:srgbClr val="043786"/>
              </a:buClr>
              <a:buSzPts val="4300"/>
              <a:buNone/>
              <a:defRPr sz="4300">
                <a:solidFill>
                  <a:srgbClr val="043786"/>
                </a:solidFill>
              </a:defRPr>
            </a:lvl2pPr>
            <a:lvl3pPr lvl="2" algn="r" rtl="0">
              <a:lnSpc>
                <a:spcPct val="120000"/>
              </a:lnSpc>
              <a:spcBef>
                <a:spcPts val="0"/>
              </a:spcBef>
              <a:spcAft>
                <a:spcPts val="0"/>
              </a:spcAft>
              <a:buClr>
                <a:srgbClr val="043786"/>
              </a:buClr>
              <a:buSzPts val="4300"/>
              <a:buNone/>
              <a:defRPr sz="4300">
                <a:solidFill>
                  <a:srgbClr val="043786"/>
                </a:solidFill>
              </a:defRPr>
            </a:lvl3pPr>
            <a:lvl4pPr lvl="3" algn="r" rtl="0">
              <a:lnSpc>
                <a:spcPct val="120000"/>
              </a:lnSpc>
              <a:spcBef>
                <a:spcPts val="0"/>
              </a:spcBef>
              <a:spcAft>
                <a:spcPts val="0"/>
              </a:spcAft>
              <a:buClr>
                <a:srgbClr val="043786"/>
              </a:buClr>
              <a:buSzPts val="4300"/>
              <a:buNone/>
              <a:defRPr sz="4300">
                <a:solidFill>
                  <a:srgbClr val="043786"/>
                </a:solidFill>
              </a:defRPr>
            </a:lvl4pPr>
            <a:lvl5pPr lvl="4" algn="r" rtl="0">
              <a:lnSpc>
                <a:spcPct val="120000"/>
              </a:lnSpc>
              <a:spcBef>
                <a:spcPts val="0"/>
              </a:spcBef>
              <a:spcAft>
                <a:spcPts val="0"/>
              </a:spcAft>
              <a:buClr>
                <a:srgbClr val="043786"/>
              </a:buClr>
              <a:buSzPts val="4300"/>
              <a:buNone/>
              <a:defRPr sz="4300">
                <a:solidFill>
                  <a:srgbClr val="043786"/>
                </a:solidFill>
              </a:defRPr>
            </a:lvl5pPr>
            <a:lvl6pPr lvl="5" algn="r" rtl="0">
              <a:lnSpc>
                <a:spcPct val="120000"/>
              </a:lnSpc>
              <a:spcBef>
                <a:spcPts val="0"/>
              </a:spcBef>
              <a:spcAft>
                <a:spcPts val="0"/>
              </a:spcAft>
              <a:buClr>
                <a:srgbClr val="043786"/>
              </a:buClr>
              <a:buSzPts val="4300"/>
              <a:buNone/>
              <a:defRPr sz="4300">
                <a:solidFill>
                  <a:srgbClr val="043786"/>
                </a:solidFill>
              </a:defRPr>
            </a:lvl6pPr>
            <a:lvl7pPr lvl="6" algn="r" rtl="0">
              <a:lnSpc>
                <a:spcPct val="120000"/>
              </a:lnSpc>
              <a:spcBef>
                <a:spcPts val="0"/>
              </a:spcBef>
              <a:spcAft>
                <a:spcPts val="0"/>
              </a:spcAft>
              <a:buClr>
                <a:srgbClr val="043786"/>
              </a:buClr>
              <a:buSzPts val="4300"/>
              <a:buNone/>
              <a:defRPr sz="4300">
                <a:solidFill>
                  <a:srgbClr val="043786"/>
                </a:solidFill>
              </a:defRPr>
            </a:lvl7pPr>
            <a:lvl8pPr lvl="7" algn="r" rtl="0">
              <a:lnSpc>
                <a:spcPct val="120000"/>
              </a:lnSpc>
              <a:spcBef>
                <a:spcPts val="0"/>
              </a:spcBef>
              <a:spcAft>
                <a:spcPts val="0"/>
              </a:spcAft>
              <a:buClr>
                <a:srgbClr val="043786"/>
              </a:buClr>
              <a:buSzPts val="4300"/>
              <a:buNone/>
              <a:defRPr sz="4300">
                <a:solidFill>
                  <a:srgbClr val="043786"/>
                </a:solidFill>
              </a:defRPr>
            </a:lvl8pPr>
            <a:lvl9pPr lvl="8" algn="r" rtl="0">
              <a:lnSpc>
                <a:spcPct val="120000"/>
              </a:lnSpc>
              <a:spcBef>
                <a:spcPts val="0"/>
              </a:spcBef>
              <a:spcAft>
                <a:spcPts val="0"/>
              </a:spcAft>
              <a:buClr>
                <a:srgbClr val="043786"/>
              </a:buClr>
              <a:buSzPts val="4300"/>
              <a:buNone/>
              <a:defRPr sz="4300">
                <a:solidFill>
                  <a:srgbClr val="043786"/>
                </a:solidFill>
              </a:defRPr>
            </a:lvl9pPr>
          </a:lstStyle>
          <a:p>
            <a:endParaRPr/>
          </a:p>
        </p:txBody>
      </p:sp>
      <p:sp>
        <p:nvSpPr>
          <p:cNvPr id="50" name="Google Shape;50;gbb01fd0d6c_3_76"/>
          <p:cNvSpPr txBox="1">
            <a:spLocks noGrp="1"/>
          </p:cNvSpPr>
          <p:nvPr>
            <p:ph type="body" idx="4"/>
          </p:nvPr>
        </p:nvSpPr>
        <p:spPr>
          <a:xfrm>
            <a:off x="12192000" y="6592825"/>
            <a:ext cx="10264800" cy="2454900"/>
          </a:xfrm>
          <a:prstGeom prst="rect">
            <a:avLst/>
          </a:prstGeom>
          <a:noFill/>
          <a:ln>
            <a:noFill/>
          </a:ln>
        </p:spPr>
        <p:txBody>
          <a:bodyPr spcFirstLastPara="1" wrap="square" lIns="50800" tIns="50800" rIns="50800" bIns="50800" anchor="t" anchorCtr="0">
            <a:noAutofit/>
          </a:bodyPr>
          <a:lstStyle>
            <a:lvl1pPr marL="457200" lvl="0" indent="-228600" algn="l" rtl="0">
              <a:lnSpc>
                <a:spcPct val="160000"/>
              </a:lnSpc>
              <a:spcBef>
                <a:spcPts val="0"/>
              </a:spcBef>
              <a:spcAft>
                <a:spcPts val="0"/>
              </a:spcAft>
              <a:buClr>
                <a:srgbClr val="868787"/>
              </a:buClr>
              <a:buSzPts val="2600"/>
              <a:buFont typeface="Arial"/>
              <a:buNone/>
              <a:defRPr sz="2600">
                <a:solidFill>
                  <a:srgbClr val="868787"/>
                </a:solidFill>
              </a:defRPr>
            </a:lvl1pPr>
            <a:lvl2pPr marL="914400" lvl="1" indent="-228600" algn="l" rtl="0">
              <a:lnSpc>
                <a:spcPct val="160000"/>
              </a:lnSpc>
              <a:spcBef>
                <a:spcPts val="0"/>
              </a:spcBef>
              <a:spcAft>
                <a:spcPts val="0"/>
              </a:spcAft>
              <a:buClr>
                <a:srgbClr val="868787"/>
              </a:buClr>
              <a:buSzPts val="2600"/>
              <a:buFont typeface="Arial"/>
              <a:buNone/>
              <a:defRPr sz="2600">
                <a:solidFill>
                  <a:srgbClr val="868787"/>
                </a:solidFill>
              </a:defRPr>
            </a:lvl2pPr>
            <a:lvl3pPr marL="1371600" lvl="2" indent="-228600" algn="l" rtl="0">
              <a:lnSpc>
                <a:spcPct val="160000"/>
              </a:lnSpc>
              <a:spcBef>
                <a:spcPts val="0"/>
              </a:spcBef>
              <a:spcAft>
                <a:spcPts val="0"/>
              </a:spcAft>
              <a:buClr>
                <a:srgbClr val="868787"/>
              </a:buClr>
              <a:buSzPts val="2600"/>
              <a:buFont typeface="Arial"/>
              <a:buNone/>
              <a:defRPr sz="2600">
                <a:solidFill>
                  <a:srgbClr val="868787"/>
                </a:solidFill>
              </a:defRPr>
            </a:lvl3pPr>
            <a:lvl4pPr marL="1828800" lvl="3" indent="-228600" algn="l" rtl="0">
              <a:lnSpc>
                <a:spcPct val="160000"/>
              </a:lnSpc>
              <a:spcBef>
                <a:spcPts val="0"/>
              </a:spcBef>
              <a:spcAft>
                <a:spcPts val="0"/>
              </a:spcAft>
              <a:buClr>
                <a:srgbClr val="868787"/>
              </a:buClr>
              <a:buSzPts val="2600"/>
              <a:buFont typeface="Arial"/>
              <a:buNone/>
              <a:defRPr sz="2600">
                <a:solidFill>
                  <a:srgbClr val="868787"/>
                </a:solidFill>
              </a:defRPr>
            </a:lvl4pPr>
            <a:lvl5pPr marL="2286000" lvl="4" indent="-228600" algn="l" rtl="0">
              <a:lnSpc>
                <a:spcPct val="160000"/>
              </a:lnSpc>
              <a:spcBef>
                <a:spcPts val="0"/>
              </a:spcBef>
              <a:spcAft>
                <a:spcPts val="0"/>
              </a:spcAft>
              <a:buClr>
                <a:srgbClr val="868787"/>
              </a:buClr>
              <a:buSzPts val="2600"/>
              <a:buFont typeface="Arial"/>
              <a:buNone/>
              <a:defRPr sz="2600">
                <a:solidFill>
                  <a:srgbClr val="868787"/>
                </a:solidFill>
              </a:defRPr>
            </a:lvl5pPr>
            <a:lvl6pPr marL="2743200" lvl="5" indent="-228600" algn="l" rtl="0">
              <a:lnSpc>
                <a:spcPct val="160000"/>
              </a:lnSpc>
              <a:spcBef>
                <a:spcPts val="0"/>
              </a:spcBef>
              <a:spcAft>
                <a:spcPts val="0"/>
              </a:spcAft>
              <a:buClr>
                <a:srgbClr val="868787"/>
              </a:buClr>
              <a:buSzPts val="2600"/>
              <a:buNone/>
              <a:defRPr sz="2600">
                <a:solidFill>
                  <a:srgbClr val="868787"/>
                </a:solidFill>
              </a:defRPr>
            </a:lvl6pPr>
            <a:lvl7pPr marL="3200400" lvl="6" indent="-228600" algn="l" rtl="0">
              <a:lnSpc>
                <a:spcPct val="160000"/>
              </a:lnSpc>
              <a:spcBef>
                <a:spcPts val="0"/>
              </a:spcBef>
              <a:spcAft>
                <a:spcPts val="0"/>
              </a:spcAft>
              <a:buClr>
                <a:srgbClr val="868787"/>
              </a:buClr>
              <a:buSzPts val="2600"/>
              <a:buNone/>
              <a:defRPr sz="2600">
                <a:solidFill>
                  <a:srgbClr val="868787"/>
                </a:solidFill>
              </a:defRPr>
            </a:lvl7pPr>
            <a:lvl8pPr marL="3657600" lvl="7" indent="-228600" algn="l" rtl="0">
              <a:lnSpc>
                <a:spcPct val="160000"/>
              </a:lnSpc>
              <a:spcBef>
                <a:spcPts val="0"/>
              </a:spcBef>
              <a:spcAft>
                <a:spcPts val="0"/>
              </a:spcAft>
              <a:buClr>
                <a:srgbClr val="868787"/>
              </a:buClr>
              <a:buSzPts val="2600"/>
              <a:buNone/>
              <a:defRPr sz="2600">
                <a:solidFill>
                  <a:srgbClr val="868787"/>
                </a:solidFill>
              </a:defRPr>
            </a:lvl8pPr>
            <a:lvl9pPr marL="4114800" lvl="8" indent="-228600" algn="l" rtl="0">
              <a:lnSpc>
                <a:spcPct val="160000"/>
              </a:lnSpc>
              <a:spcBef>
                <a:spcPts val="0"/>
              </a:spcBef>
              <a:spcAft>
                <a:spcPts val="0"/>
              </a:spcAft>
              <a:buClr>
                <a:srgbClr val="868787"/>
              </a:buClr>
              <a:buSzPts val="2600"/>
              <a:buNone/>
              <a:defRPr sz="2600">
                <a:solidFill>
                  <a:srgbClr val="868787"/>
                </a:solidFill>
              </a:defRPr>
            </a:lvl9pPr>
          </a:lstStyle>
          <a:p>
            <a:endParaRPr/>
          </a:p>
        </p:txBody>
      </p:sp>
      <p:sp>
        <p:nvSpPr>
          <p:cNvPr id="51" name="Google Shape;51;gbb01fd0d6c_3_76"/>
          <p:cNvSpPr txBox="1">
            <a:spLocks noGrp="1"/>
          </p:cNvSpPr>
          <p:nvPr>
            <p:ph type="title" idx="5"/>
          </p:nvPr>
        </p:nvSpPr>
        <p:spPr>
          <a:xfrm>
            <a:off x="4871825" y="9640650"/>
            <a:ext cx="6741000" cy="2454900"/>
          </a:xfrm>
          <a:prstGeom prst="rect">
            <a:avLst/>
          </a:prstGeom>
          <a:noFill/>
          <a:ln>
            <a:noFill/>
          </a:ln>
        </p:spPr>
        <p:txBody>
          <a:bodyPr spcFirstLastPara="1" wrap="square" lIns="50800" tIns="50800" rIns="50800" bIns="50800" anchor="t" anchorCtr="0">
            <a:noAutofit/>
          </a:bodyPr>
          <a:lstStyle>
            <a:lvl1pPr lvl="0" algn="r" rtl="0">
              <a:lnSpc>
                <a:spcPct val="120000"/>
              </a:lnSpc>
              <a:spcBef>
                <a:spcPts val="0"/>
              </a:spcBef>
              <a:spcAft>
                <a:spcPts val="0"/>
              </a:spcAft>
              <a:buClr>
                <a:srgbClr val="043786"/>
              </a:buClr>
              <a:buSzPts val="4300"/>
              <a:buNone/>
              <a:defRPr sz="4300">
                <a:solidFill>
                  <a:srgbClr val="043786"/>
                </a:solidFill>
              </a:defRPr>
            </a:lvl1pPr>
            <a:lvl2pPr lvl="1" algn="r" rtl="0">
              <a:lnSpc>
                <a:spcPct val="120000"/>
              </a:lnSpc>
              <a:spcBef>
                <a:spcPts val="0"/>
              </a:spcBef>
              <a:spcAft>
                <a:spcPts val="0"/>
              </a:spcAft>
              <a:buClr>
                <a:srgbClr val="043786"/>
              </a:buClr>
              <a:buSzPts val="4300"/>
              <a:buNone/>
              <a:defRPr sz="4300">
                <a:solidFill>
                  <a:srgbClr val="043786"/>
                </a:solidFill>
              </a:defRPr>
            </a:lvl2pPr>
            <a:lvl3pPr lvl="2" algn="r" rtl="0">
              <a:lnSpc>
                <a:spcPct val="120000"/>
              </a:lnSpc>
              <a:spcBef>
                <a:spcPts val="0"/>
              </a:spcBef>
              <a:spcAft>
                <a:spcPts val="0"/>
              </a:spcAft>
              <a:buClr>
                <a:srgbClr val="043786"/>
              </a:buClr>
              <a:buSzPts val="4300"/>
              <a:buNone/>
              <a:defRPr sz="4300">
                <a:solidFill>
                  <a:srgbClr val="043786"/>
                </a:solidFill>
              </a:defRPr>
            </a:lvl3pPr>
            <a:lvl4pPr lvl="3" algn="r" rtl="0">
              <a:lnSpc>
                <a:spcPct val="120000"/>
              </a:lnSpc>
              <a:spcBef>
                <a:spcPts val="0"/>
              </a:spcBef>
              <a:spcAft>
                <a:spcPts val="0"/>
              </a:spcAft>
              <a:buClr>
                <a:srgbClr val="043786"/>
              </a:buClr>
              <a:buSzPts val="4300"/>
              <a:buNone/>
              <a:defRPr sz="4300">
                <a:solidFill>
                  <a:srgbClr val="043786"/>
                </a:solidFill>
              </a:defRPr>
            </a:lvl4pPr>
            <a:lvl5pPr lvl="4" algn="r" rtl="0">
              <a:lnSpc>
                <a:spcPct val="120000"/>
              </a:lnSpc>
              <a:spcBef>
                <a:spcPts val="0"/>
              </a:spcBef>
              <a:spcAft>
                <a:spcPts val="0"/>
              </a:spcAft>
              <a:buClr>
                <a:srgbClr val="043786"/>
              </a:buClr>
              <a:buSzPts val="4300"/>
              <a:buNone/>
              <a:defRPr sz="4300">
                <a:solidFill>
                  <a:srgbClr val="043786"/>
                </a:solidFill>
              </a:defRPr>
            </a:lvl5pPr>
            <a:lvl6pPr lvl="5" algn="r" rtl="0">
              <a:lnSpc>
                <a:spcPct val="120000"/>
              </a:lnSpc>
              <a:spcBef>
                <a:spcPts val="0"/>
              </a:spcBef>
              <a:spcAft>
                <a:spcPts val="0"/>
              </a:spcAft>
              <a:buClr>
                <a:srgbClr val="043786"/>
              </a:buClr>
              <a:buSzPts val="4300"/>
              <a:buNone/>
              <a:defRPr sz="4300">
                <a:solidFill>
                  <a:srgbClr val="043786"/>
                </a:solidFill>
              </a:defRPr>
            </a:lvl6pPr>
            <a:lvl7pPr lvl="6" algn="r" rtl="0">
              <a:lnSpc>
                <a:spcPct val="120000"/>
              </a:lnSpc>
              <a:spcBef>
                <a:spcPts val="0"/>
              </a:spcBef>
              <a:spcAft>
                <a:spcPts val="0"/>
              </a:spcAft>
              <a:buClr>
                <a:srgbClr val="043786"/>
              </a:buClr>
              <a:buSzPts val="4300"/>
              <a:buNone/>
              <a:defRPr sz="4300">
                <a:solidFill>
                  <a:srgbClr val="043786"/>
                </a:solidFill>
              </a:defRPr>
            </a:lvl7pPr>
            <a:lvl8pPr lvl="7" algn="r" rtl="0">
              <a:lnSpc>
                <a:spcPct val="120000"/>
              </a:lnSpc>
              <a:spcBef>
                <a:spcPts val="0"/>
              </a:spcBef>
              <a:spcAft>
                <a:spcPts val="0"/>
              </a:spcAft>
              <a:buClr>
                <a:srgbClr val="043786"/>
              </a:buClr>
              <a:buSzPts val="4300"/>
              <a:buNone/>
              <a:defRPr sz="4300">
                <a:solidFill>
                  <a:srgbClr val="043786"/>
                </a:solidFill>
              </a:defRPr>
            </a:lvl8pPr>
            <a:lvl9pPr lvl="8" algn="r" rtl="0">
              <a:lnSpc>
                <a:spcPct val="120000"/>
              </a:lnSpc>
              <a:spcBef>
                <a:spcPts val="0"/>
              </a:spcBef>
              <a:spcAft>
                <a:spcPts val="0"/>
              </a:spcAft>
              <a:buClr>
                <a:srgbClr val="043786"/>
              </a:buClr>
              <a:buSzPts val="4300"/>
              <a:buNone/>
              <a:defRPr sz="4300">
                <a:solidFill>
                  <a:srgbClr val="043786"/>
                </a:solidFill>
              </a:defRPr>
            </a:lvl9pPr>
          </a:lstStyle>
          <a:p>
            <a:endParaRPr/>
          </a:p>
        </p:txBody>
      </p:sp>
      <p:sp>
        <p:nvSpPr>
          <p:cNvPr id="52" name="Google Shape;52;gbb01fd0d6c_3_76"/>
          <p:cNvSpPr txBox="1">
            <a:spLocks noGrp="1"/>
          </p:cNvSpPr>
          <p:nvPr>
            <p:ph type="body" idx="6"/>
          </p:nvPr>
        </p:nvSpPr>
        <p:spPr>
          <a:xfrm>
            <a:off x="12192000" y="9650125"/>
            <a:ext cx="10264800" cy="2454900"/>
          </a:xfrm>
          <a:prstGeom prst="rect">
            <a:avLst/>
          </a:prstGeom>
          <a:noFill/>
          <a:ln>
            <a:noFill/>
          </a:ln>
        </p:spPr>
        <p:txBody>
          <a:bodyPr spcFirstLastPara="1" wrap="square" lIns="50800" tIns="50800" rIns="50800" bIns="50800" anchor="t" anchorCtr="0">
            <a:noAutofit/>
          </a:bodyPr>
          <a:lstStyle>
            <a:lvl1pPr marL="457200" lvl="0" indent="-228600" algn="l" rtl="0">
              <a:lnSpc>
                <a:spcPct val="160000"/>
              </a:lnSpc>
              <a:spcBef>
                <a:spcPts val="0"/>
              </a:spcBef>
              <a:spcAft>
                <a:spcPts val="0"/>
              </a:spcAft>
              <a:buClr>
                <a:srgbClr val="868787"/>
              </a:buClr>
              <a:buSzPts val="2600"/>
              <a:buFont typeface="Arial"/>
              <a:buNone/>
              <a:defRPr sz="2600">
                <a:solidFill>
                  <a:srgbClr val="868787"/>
                </a:solidFill>
              </a:defRPr>
            </a:lvl1pPr>
            <a:lvl2pPr marL="914400" lvl="1" indent="-228600" algn="l" rtl="0">
              <a:lnSpc>
                <a:spcPct val="160000"/>
              </a:lnSpc>
              <a:spcBef>
                <a:spcPts val="0"/>
              </a:spcBef>
              <a:spcAft>
                <a:spcPts val="0"/>
              </a:spcAft>
              <a:buClr>
                <a:srgbClr val="868787"/>
              </a:buClr>
              <a:buSzPts val="2600"/>
              <a:buFont typeface="Arial"/>
              <a:buNone/>
              <a:defRPr sz="2600">
                <a:solidFill>
                  <a:srgbClr val="868787"/>
                </a:solidFill>
              </a:defRPr>
            </a:lvl2pPr>
            <a:lvl3pPr marL="1371600" lvl="2" indent="-228600" algn="l" rtl="0">
              <a:lnSpc>
                <a:spcPct val="160000"/>
              </a:lnSpc>
              <a:spcBef>
                <a:spcPts val="0"/>
              </a:spcBef>
              <a:spcAft>
                <a:spcPts val="0"/>
              </a:spcAft>
              <a:buClr>
                <a:srgbClr val="868787"/>
              </a:buClr>
              <a:buSzPts val="2600"/>
              <a:buFont typeface="Arial"/>
              <a:buNone/>
              <a:defRPr sz="2600">
                <a:solidFill>
                  <a:srgbClr val="868787"/>
                </a:solidFill>
              </a:defRPr>
            </a:lvl3pPr>
            <a:lvl4pPr marL="1828800" lvl="3" indent="-228600" algn="l" rtl="0">
              <a:lnSpc>
                <a:spcPct val="160000"/>
              </a:lnSpc>
              <a:spcBef>
                <a:spcPts val="0"/>
              </a:spcBef>
              <a:spcAft>
                <a:spcPts val="0"/>
              </a:spcAft>
              <a:buClr>
                <a:srgbClr val="868787"/>
              </a:buClr>
              <a:buSzPts val="2600"/>
              <a:buFont typeface="Arial"/>
              <a:buNone/>
              <a:defRPr sz="2600">
                <a:solidFill>
                  <a:srgbClr val="868787"/>
                </a:solidFill>
              </a:defRPr>
            </a:lvl4pPr>
            <a:lvl5pPr marL="2286000" lvl="4" indent="-228600" algn="l" rtl="0">
              <a:lnSpc>
                <a:spcPct val="160000"/>
              </a:lnSpc>
              <a:spcBef>
                <a:spcPts val="0"/>
              </a:spcBef>
              <a:spcAft>
                <a:spcPts val="0"/>
              </a:spcAft>
              <a:buClr>
                <a:srgbClr val="868787"/>
              </a:buClr>
              <a:buSzPts val="2600"/>
              <a:buFont typeface="Arial"/>
              <a:buNone/>
              <a:defRPr sz="2600">
                <a:solidFill>
                  <a:srgbClr val="868787"/>
                </a:solidFill>
              </a:defRPr>
            </a:lvl5pPr>
            <a:lvl6pPr marL="2743200" lvl="5" indent="-228600" algn="l" rtl="0">
              <a:lnSpc>
                <a:spcPct val="160000"/>
              </a:lnSpc>
              <a:spcBef>
                <a:spcPts val="0"/>
              </a:spcBef>
              <a:spcAft>
                <a:spcPts val="0"/>
              </a:spcAft>
              <a:buClr>
                <a:srgbClr val="868787"/>
              </a:buClr>
              <a:buSzPts val="2600"/>
              <a:buNone/>
              <a:defRPr sz="2600">
                <a:solidFill>
                  <a:srgbClr val="868787"/>
                </a:solidFill>
              </a:defRPr>
            </a:lvl6pPr>
            <a:lvl7pPr marL="3200400" lvl="6" indent="-228600" algn="l" rtl="0">
              <a:lnSpc>
                <a:spcPct val="160000"/>
              </a:lnSpc>
              <a:spcBef>
                <a:spcPts val="0"/>
              </a:spcBef>
              <a:spcAft>
                <a:spcPts val="0"/>
              </a:spcAft>
              <a:buClr>
                <a:srgbClr val="868787"/>
              </a:buClr>
              <a:buSzPts val="2600"/>
              <a:buNone/>
              <a:defRPr sz="2600">
                <a:solidFill>
                  <a:srgbClr val="868787"/>
                </a:solidFill>
              </a:defRPr>
            </a:lvl7pPr>
            <a:lvl8pPr marL="3657600" lvl="7" indent="-228600" algn="l" rtl="0">
              <a:lnSpc>
                <a:spcPct val="160000"/>
              </a:lnSpc>
              <a:spcBef>
                <a:spcPts val="0"/>
              </a:spcBef>
              <a:spcAft>
                <a:spcPts val="0"/>
              </a:spcAft>
              <a:buClr>
                <a:srgbClr val="868787"/>
              </a:buClr>
              <a:buSzPts val="2600"/>
              <a:buNone/>
              <a:defRPr sz="2600">
                <a:solidFill>
                  <a:srgbClr val="868787"/>
                </a:solidFill>
              </a:defRPr>
            </a:lvl8pPr>
            <a:lvl9pPr marL="4114800" lvl="8" indent="-228600" algn="l" rtl="0">
              <a:lnSpc>
                <a:spcPct val="160000"/>
              </a:lnSpc>
              <a:spcBef>
                <a:spcPts val="0"/>
              </a:spcBef>
              <a:spcAft>
                <a:spcPts val="0"/>
              </a:spcAft>
              <a:buClr>
                <a:srgbClr val="868787"/>
              </a:buClr>
              <a:buSzPts val="2600"/>
              <a:buNone/>
              <a:defRPr sz="2600">
                <a:solidFill>
                  <a:srgbClr val="86878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05"/>
        <p:cNvGrpSpPr/>
        <p:nvPr/>
      </p:nvGrpSpPr>
      <p:grpSpPr>
        <a:xfrm>
          <a:off x="0" y="0"/>
          <a:ext cx="0" cy="0"/>
          <a:chOff x="0" y="0"/>
          <a:chExt cx="0" cy="0"/>
        </a:xfrm>
      </p:grpSpPr>
      <p:pic>
        <p:nvPicPr>
          <p:cNvPr id="106" name="Google Shape;106;p36"/>
          <p:cNvPicPr preferRelativeResize="0"/>
          <p:nvPr/>
        </p:nvPicPr>
        <p:blipFill>
          <a:blip r:embed="rId2">
            <a:alphaModFix/>
          </a:blip>
          <a:stretch>
            <a:fillRect/>
          </a:stretch>
        </p:blipFill>
        <p:spPr>
          <a:xfrm>
            <a:off x="-2" y="-4"/>
            <a:ext cx="24384000" cy="13716016"/>
          </a:xfrm>
          <a:prstGeom prst="rect">
            <a:avLst/>
          </a:prstGeom>
          <a:noFill/>
          <a:ln>
            <a:noFill/>
          </a:ln>
        </p:spPr>
      </p:pic>
      <p:sp>
        <p:nvSpPr>
          <p:cNvPr id="107" name="Google Shape;107;p36"/>
          <p:cNvSpPr txBox="1">
            <a:spLocks noGrp="1"/>
          </p:cNvSpPr>
          <p:nvPr>
            <p:ph type="body" idx="1"/>
          </p:nvPr>
        </p:nvSpPr>
        <p:spPr>
          <a:xfrm>
            <a:off x="1968500" y="1725262"/>
            <a:ext cx="7221429"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20000"/>
              </a:lnSpc>
              <a:spcBef>
                <a:spcPts val="0"/>
              </a:spcBef>
              <a:spcAft>
                <a:spcPts val="0"/>
              </a:spcAft>
              <a:buClr>
                <a:srgbClr val="D5D5D5"/>
              </a:buClr>
              <a:buSzPts val="2800"/>
              <a:buFont typeface="Noto Sans KR"/>
              <a:buNone/>
              <a:defRPr>
                <a:solidFill>
                  <a:srgbClr val="D5D5D5"/>
                </a:solidFill>
                <a:latin typeface="Noto Sans KR"/>
                <a:ea typeface="Noto Sans KR"/>
                <a:cs typeface="Noto Sans KR"/>
                <a:sym typeface="Noto Sans KR"/>
              </a:defRPr>
            </a:lvl1pPr>
            <a:lvl2pPr marL="914400" lvl="1" indent="-228600" algn="l">
              <a:lnSpc>
                <a:spcPct val="160000"/>
              </a:lnSpc>
              <a:spcBef>
                <a:spcPts val="0"/>
              </a:spcBef>
              <a:spcAft>
                <a:spcPts val="0"/>
              </a:spcAft>
              <a:buClr>
                <a:srgbClr val="D5D5D5"/>
              </a:buClr>
              <a:buSzPts val="2000"/>
              <a:buFont typeface="Noto Sans KR"/>
              <a:buNone/>
              <a:defRPr sz="2600">
                <a:solidFill>
                  <a:srgbClr val="D5D5D5"/>
                </a:solidFill>
                <a:latin typeface="Noto Sans KR"/>
                <a:ea typeface="Noto Sans KR"/>
                <a:cs typeface="Noto Sans KR"/>
                <a:sym typeface="Noto Sans KR"/>
              </a:defRPr>
            </a:lvl2pPr>
            <a:lvl3pPr marL="1371600" lvl="2"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3pPr>
            <a:lvl4pPr marL="1828800" lvl="3"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4pPr>
            <a:lvl5pPr marL="2286000" lvl="4"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5pPr>
            <a:lvl6pPr marL="2743200" lvl="5"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6pPr>
            <a:lvl7pPr marL="3200400" lvl="6"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7pPr>
            <a:lvl8pPr marL="3657600" lvl="7"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8pPr>
            <a:lvl9pPr marL="4114800" lvl="8" indent="-228600" algn="l">
              <a:lnSpc>
                <a:spcPct val="120000"/>
              </a:lnSpc>
              <a:spcBef>
                <a:spcPts val="0"/>
              </a:spcBef>
              <a:spcAft>
                <a:spcPts val="0"/>
              </a:spcAft>
              <a:buClr>
                <a:srgbClr val="D5D5D5"/>
              </a:buClr>
              <a:buSzPts val="1800"/>
              <a:buFont typeface="Noto Sans KR"/>
              <a:buNone/>
              <a:defRPr>
                <a:solidFill>
                  <a:srgbClr val="D5D5D5"/>
                </a:solidFill>
                <a:latin typeface="Noto Sans KR"/>
                <a:ea typeface="Noto Sans KR"/>
                <a:cs typeface="Noto Sans KR"/>
                <a:sym typeface="Noto Sans KR"/>
              </a:defRPr>
            </a:lvl9pPr>
          </a:lstStyle>
          <a:p>
            <a:endParaRPr/>
          </a:p>
        </p:txBody>
      </p:sp>
      <p:sp>
        <p:nvSpPr>
          <p:cNvPr id="108" name="Google Shape;108;p36"/>
          <p:cNvSpPr txBox="1">
            <a:spLocks noGrp="1"/>
          </p:cNvSpPr>
          <p:nvPr>
            <p:ph type="body" idx="2"/>
          </p:nvPr>
        </p:nvSpPr>
        <p:spPr>
          <a:xfrm>
            <a:off x="1968500" y="5012900"/>
            <a:ext cx="8760600" cy="7090200"/>
          </a:xfrm>
          <a:prstGeom prst="rect">
            <a:avLst/>
          </a:prstGeom>
          <a:noFill/>
          <a:ln>
            <a:noFill/>
          </a:ln>
        </p:spPr>
        <p:txBody>
          <a:bodyPr spcFirstLastPara="1" wrap="square" lIns="50800" tIns="50800" rIns="50800" bIns="50800" anchor="t" anchorCtr="0">
            <a:normAutofit/>
          </a:bodyPr>
          <a:lstStyle>
            <a:lvl1pPr marL="457200" lvl="0" indent="-393700" algn="l">
              <a:lnSpc>
                <a:spcPct val="160000"/>
              </a:lnSpc>
              <a:spcBef>
                <a:spcPts val="0"/>
              </a:spcBef>
              <a:spcAft>
                <a:spcPts val="0"/>
              </a:spcAft>
              <a:buClr>
                <a:srgbClr val="868787"/>
              </a:buClr>
              <a:buSzPts val="2600"/>
              <a:buChar char="•"/>
              <a:defRPr sz="2600">
                <a:solidFill>
                  <a:srgbClr val="868787"/>
                </a:solidFill>
              </a:defRPr>
            </a:lvl1pPr>
            <a:lvl2pPr marL="914400" lvl="1" indent="-393700" algn="l">
              <a:lnSpc>
                <a:spcPct val="160000"/>
              </a:lnSpc>
              <a:spcBef>
                <a:spcPts val="0"/>
              </a:spcBef>
              <a:spcAft>
                <a:spcPts val="0"/>
              </a:spcAft>
              <a:buClr>
                <a:srgbClr val="868787"/>
              </a:buClr>
              <a:buSzPts val="2600"/>
              <a:buChar char="•"/>
              <a:defRPr sz="2600">
                <a:solidFill>
                  <a:srgbClr val="868787"/>
                </a:solidFill>
              </a:defRPr>
            </a:lvl2pPr>
            <a:lvl3pPr marL="1371600" lvl="2" indent="-393700" algn="l">
              <a:lnSpc>
                <a:spcPct val="160000"/>
              </a:lnSpc>
              <a:spcBef>
                <a:spcPts val="0"/>
              </a:spcBef>
              <a:spcAft>
                <a:spcPts val="0"/>
              </a:spcAft>
              <a:buClr>
                <a:srgbClr val="868787"/>
              </a:buClr>
              <a:buSzPts val="2600"/>
              <a:buChar char="•"/>
              <a:defRPr sz="2600">
                <a:solidFill>
                  <a:srgbClr val="868787"/>
                </a:solidFill>
              </a:defRPr>
            </a:lvl3pPr>
            <a:lvl4pPr marL="1828800" lvl="3" indent="-393700" algn="l">
              <a:lnSpc>
                <a:spcPct val="160000"/>
              </a:lnSpc>
              <a:spcBef>
                <a:spcPts val="0"/>
              </a:spcBef>
              <a:spcAft>
                <a:spcPts val="0"/>
              </a:spcAft>
              <a:buClr>
                <a:srgbClr val="868787"/>
              </a:buClr>
              <a:buSzPts val="2600"/>
              <a:buChar char="•"/>
              <a:defRPr sz="2600">
                <a:solidFill>
                  <a:srgbClr val="868787"/>
                </a:solidFill>
              </a:defRPr>
            </a:lvl4pPr>
            <a:lvl5pPr marL="2286000" lvl="4" indent="-393700" algn="l">
              <a:lnSpc>
                <a:spcPct val="160000"/>
              </a:lnSpc>
              <a:spcBef>
                <a:spcPts val="0"/>
              </a:spcBef>
              <a:spcAft>
                <a:spcPts val="0"/>
              </a:spcAft>
              <a:buClr>
                <a:srgbClr val="868787"/>
              </a:buClr>
              <a:buSzPts val="2600"/>
              <a:buChar char="•"/>
              <a:defRPr sz="2600">
                <a:solidFill>
                  <a:srgbClr val="868787"/>
                </a:solidFill>
              </a:defRPr>
            </a:lvl5pPr>
            <a:lvl6pPr marL="2743200" lvl="5" indent="-228600" algn="l">
              <a:lnSpc>
                <a:spcPct val="160000"/>
              </a:lnSpc>
              <a:spcBef>
                <a:spcPts val="0"/>
              </a:spcBef>
              <a:spcAft>
                <a:spcPts val="0"/>
              </a:spcAft>
              <a:buClr>
                <a:srgbClr val="868787"/>
              </a:buClr>
              <a:buSzPts val="2600"/>
              <a:buNone/>
              <a:defRPr sz="2600">
                <a:solidFill>
                  <a:srgbClr val="868787"/>
                </a:solidFill>
              </a:defRPr>
            </a:lvl6pPr>
            <a:lvl7pPr marL="3200400" lvl="6" indent="-228600" algn="l">
              <a:lnSpc>
                <a:spcPct val="160000"/>
              </a:lnSpc>
              <a:spcBef>
                <a:spcPts val="0"/>
              </a:spcBef>
              <a:spcAft>
                <a:spcPts val="0"/>
              </a:spcAft>
              <a:buClr>
                <a:srgbClr val="868787"/>
              </a:buClr>
              <a:buSzPts val="2600"/>
              <a:buNone/>
              <a:defRPr sz="2600">
                <a:solidFill>
                  <a:srgbClr val="868787"/>
                </a:solidFill>
              </a:defRPr>
            </a:lvl7pPr>
            <a:lvl8pPr marL="3657600" lvl="7" indent="-228600" algn="l">
              <a:lnSpc>
                <a:spcPct val="160000"/>
              </a:lnSpc>
              <a:spcBef>
                <a:spcPts val="0"/>
              </a:spcBef>
              <a:spcAft>
                <a:spcPts val="0"/>
              </a:spcAft>
              <a:buClr>
                <a:srgbClr val="868787"/>
              </a:buClr>
              <a:buSzPts val="2600"/>
              <a:buNone/>
              <a:defRPr sz="2600">
                <a:solidFill>
                  <a:srgbClr val="868787"/>
                </a:solidFill>
              </a:defRPr>
            </a:lvl8pPr>
            <a:lvl9pPr marL="4114800" lvl="8" indent="-228600" algn="l">
              <a:lnSpc>
                <a:spcPct val="160000"/>
              </a:lnSpc>
              <a:spcBef>
                <a:spcPts val="0"/>
              </a:spcBef>
              <a:spcAft>
                <a:spcPts val="0"/>
              </a:spcAft>
              <a:buClr>
                <a:srgbClr val="868787"/>
              </a:buClr>
              <a:buSzPts val="2600"/>
              <a:buNone/>
              <a:defRPr sz="2600">
                <a:solidFill>
                  <a:srgbClr val="868787"/>
                </a:solidFill>
              </a:defRPr>
            </a:lvl9pPr>
          </a:lstStyle>
          <a:p>
            <a:endParaRPr/>
          </a:p>
        </p:txBody>
      </p:sp>
      <p:sp>
        <p:nvSpPr>
          <p:cNvPr id="109" name="Google Shape;109;p36"/>
          <p:cNvSpPr txBox="1">
            <a:spLocks noGrp="1"/>
          </p:cNvSpPr>
          <p:nvPr>
            <p:ph type="title"/>
          </p:nvPr>
        </p:nvSpPr>
        <p:spPr>
          <a:xfrm>
            <a:off x="1968500" y="2758300"/>
            <a:ext cx="7221300" cy="2031600"/>
          </a:xfrm>
          <a:prstGeom prst="rect">
            <a:avLst/>
          </a:prstGeom>
          <a:noFill/>
          <a:ln>
            <a:noFill/>
          </a:ln>
        </p:spPr>
        <p:txBody>
          <a:bodyPr spcFirstLastPara="1" wrap="square" lIns="50800" tIns="50800" rIns="50800" bIns="50800" anchor="t" anchorCtr="0">
            <a:normAutofit/>
          </a:bodyPr>
          <a:lstStyle>
            <a:lvl1pPr lvl="0" algn="l">
              <a:lnSpc>
                <a:spcPct val="120000"/>
              </a:lnSpc>
              <a:spcBef>
                <a:spcPts val="0"/>
              </a:spcBef>
              <a:spcAft>
                <a:spcPts val="0"/>
              </a:spcAft>
              <a:buClr>
                <a:srgbClr val="043786"/>
              </a:buClr>
              <a:buSzPts val="4300"/>
              <a:buNone/>
              <a:defRPr sz="4300">
                <a:solidFill>
                  <a:srgbClr val="043786"/>
                </a:solidFill>
              </a:defRPr>
            </a:lvl1pPr>
            <a:lvl2pPr lvl="1" algn="l">
              <a:lnSpc>
                <a:spcPct val="120000"/>
              </a:lnSpc>
              <a:spcBef>
                <a:spcPts val="0"/>
              </a:spcBef>
              <a:spcAft>
                <a:spcPts val="0"/>
              </a:spcAft>
              <a:buClr>
                <a:srgbClr val="043786"/>
              </a:buClr>
              <a:buSzPts val="4300"/>
              <a:buNone/>
              <a:defRPr sz="4300">
                <a:solidFill>
                  <a:srgbClr val="043786"/>
                </a:solidFill>
              </a:defRPr>
            </a:lvl2pPr>
            <a:lvl3pPr lvl="2" algn="l">
              <a:lnSpc>
                <a:spcPct val="120000"/>
              </a:lnSpc>
              <a:spcBef>
                <a:spcPts val="0"/>
              </a:spcBef>
              <a:spcAft>
                <a:spcPts val="0"/>
              </a:spcAft>
              <a:buClr>
                <a:srgbClr val="043786"/>
              </a:buClr>
              <a:buSzPts val="4300"/>
              <a:buNone/>
              <a:defRPr sz="4300">
                <a:solidFill>
                  <a:srgbClr val="043786"/>
                </a:solidFill>
              </a:defRPr>
            </a:lvl3pPr>
            <a:lvl4pPr lvl="3" algn="l">
              <a:lnSpc>
                <a:spcPct val="120000"/>
              </a:lnSpc>
              <a:spcBef>
                <a:spcPts val="0"/>
              </a:spcBef>
              <a:spcAft>
                <a:spcPts val="0"/>
              </a:spcAft>
              <a:buClr>
                <a:srgbClr val="043786"/>
              </a:buClr>
              <a:buSzPts val="4300"/>
              <a:buNone/>
              <a:defRPr sz="4300">
                <a:solidFill>
                  <a:srgbClr val="043786"/>
                </a:solidFill>
              </a:defRPr>
            </a:lvl4pPr>
            <a:lvl5pPr lvl="4" algn="l">
              <a:lnSpc>
                <a:spcPct val="120000"/>
              </a:lnSpc>
              <a:spcBef>
                <a:spcPts val="0"/>
              </a:spcBef>
              <a:spcAft>
                <a:spcPts val="0"/>
              </a:spcAft>
              <a:buClr>
                <a:srgbClr val="043786"/>
              </a:buClr>
              <a:buSzPts val="4300"/>
              <a:buNone/>
              <a:defRPr sz="4300">
                <a:solidFill>
                  <a:srgbClr val="043786"/>
                </a:solidFill>
              </a:defRPr>
            </a:lvl5pPr>
            <a:lvl6pPr lvl="5" algn="l">
              <a:lnSpc>
                <a:spcPct val="120000"/>
              </a:lnSpc>
              <a:spcBef>
                <a:spcPts val="0"/>
              </a:spcBef>
              <a:spcAft>
                <a:spcPts val="0"/>
              </a:spcAft>
              <a:buClr>
                <a:srgbClr val="043786"/>
              </a:buClr>
              <a:buSzPts val="4300"/>
              <a:buNone/>
              <a:defRPr sz="4300">
                <a:solidFill>
                  <a:srgbClr val="043786"/>
                </a:solidFill>
              </a:defRPr>
            </a:lvl6pPr>
            <a:lvl7pPr lvl="6" algn="l">
              <a:lnSpc>
                <a:spcPct val="120000"/>
              </a:lnSpc>
              <a:spcBef>
                <a:spcPts val="0"/>
              </a:spcBef>
              <a:spcAft>
                <a:spcPts val="0"/>
              </a:spcAft>
              <a:buClr>
                <a:srgbClr val="043786"/>
              </a:buClr>
              <a:buSzPts val="4300"/>
              <a:buNone/>
              <a:defRPr sz="4300">
                <a:solidFill>
                  <a:srgbClr val="043786"/>
                </a:solidFill>
              </a:defRPr>
            </a:lvl7pPr>
            <a:lvl8pPr lvl="7" algn="l">
              <a:lnSpc>
                <a:spcPct val="120000"/>
              </a:lnSpc>
              <a:spcBef>
                <a:spcPts val="0"/>
              </a:spcBef>
              <a:spcAft>
                <a:spcPts val="0"/>
              </a:spcAft>
              <a:buClr>
                <a:srgbClr val="043786"/>
              </a:buClr>
              <a:buSzPts val="4300"/>
              <a:buNone/>
              <a:defRPr sz="4300">
                <a:solidFill>
                  <a:srgbClr val="043786"/>
                </a:solidFill>
              </a:defRPr>
            </a:lvl8pPr>
            <a:lvl9pPr lvl="8" algn="l">
              <a:lnSpc>
                <a:spcPct val="120000"/>
              </a:lnSpc>
              <a:spcBef>
                <a:spcPts val="0"/>
              </a:spcBef>
              <a:spcAft>
                <a:spcPts val="0"/>
              </a:spcAft>
              <a:buClr>
                <a:srgbClr val="043786"/>
              </a:buClr>
              <a:buSzPts val="4300"/>
              <a:buNone/>
              <a:defRPr sz="4300">
                <a:solidFill>
                  <a:srgbClr val="043786"/>
                </a:solidFill>
              </a:defRPr>
            </a:lvl9pPr>
          </a:lstStyle>
          <a:p>
            <a:endParaRPr/>
          </a:p>
        </p:txBody>
      </p:sp>
      <p:sp>
        <p:nvSpPr>
          <p:cNvPr id="110" name="Google Shape;110;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
        <p:nvSpPr>
          <p:cNvPr id="111" name="Google Shape;111;p36"/>
          <p:cNvSpPr txBox="1">
            <a:spLocks noGrp="1"/>
          </p:cNvSpPr>
          <p:nvPr>
            <p:ph type="body" idx="3"/>
          </p:nvPr>
        </p:nvSpPr>
        <p:spPr>
          <a:xfrm>
            <a:off x="624950" y="179525"/>
            <a:ext cx="9098400" cy="490500"/>
          </a:xfrm>
          <a:prstGeom prst="rect">
            <a:avLst/>
          </a:prstGeom>
          <a:noFill/>
          <a:ln>
            <a:noFill/>
          </a:ln>
        </p:spPr>
        <p:txBody>
          <a:bodyPr spcFirstLastPara="1" wrap="square" lIns="45700" tIns="45700" rIns="45700" bIns="45700" anchor="t" anchorCtr="0">
            <a:normAutofit/>
          </a:bodyPr>
          <a:lstStyle>
            <a:lvl1pPr marL="457200" lvl="0" indent="-228600" algn="l" rtl="0">
              <a:lnSpc>
                <a:spcPct val="120000"/>
              </a:lnSpc>
              <a:spcBef>
                <a:spcPts val="0"/>
              </a:spcBef>
              <a:spcAft>
                <a:spcPts val="0"/>
              </a:spcAft>
              <a:buClr>
                <a:srgbClr val="D3D3D4"/>
              </a:buClr>
              <a:buSzPts val="2500"/>
              <a:buFont typeface="Noto Sans KR"/>
              <a:buNone/>
              <a:defRPr sz="2100">
                <a:solidFill>
                  <a:srgbClr val="D3D3D4"/>
                </a:solidFill>
                <a:latin typeface="Noto Sans KR"/>
                <a:ea typeface="Noto Sans KR"/>
                <a:cs typeface="Noto Sans KR"/>
                <a:sym typeface="Noto Sans KR"/>
              </a:defRPr>
            </a:lvl1pPr>
            <a:lvl2pPr marL="914400" lvl="1"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2pPr>
            <a:lvl3pPr marL="1371600" lvl="2"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3pPr>
            <a:lvl4pPr marL="1828800" lvl="3"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4pPr>
            <a:lvl5pPr marL="2286000" lvl="4"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5pPr>
            <a:lvl6pPr marL="2743200" lvl="5"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6pPr>
            <a:lvl7pPr marL="3200400" lvl="6"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7pPr>
            <a:lvl8pPr marL="3657600" lvl="7"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8pPr>
            <a:lvl9pPr marL="4114800" lvl="8" indent="-228600" algn="l"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9pPr>
          </a:lstStyle>
          <a:p>
            <a:endParaRPr/>
          </a:p>
        </p:txBody>
      </p:sp>
      <p:sp>
        <p:nvSpPr>
          <p:cNvPr id="112" name="Google Shape;112;p36"/>
          <p:cNvSpPr txBox="1">
            <a:spLocks noGrp="1"/>
          </p:cNvSpPr>
          <p:nvPr>
            <p:ph type="body" idx="4"/>
          </p:nvPr>
        </p:nvSpPr>
        <p:spPr>
          <a:xfrm>
            <a:off x="10402800" y="179525"/>
            <a:ext cx="13417800" cy="490500"/>
          </a:xfrm>
          <a:prstGeom prst="rect">
            <a:avLst/>
          </a:prstGeom>
          <a:noFill/>
          <a:ln>
            <a:noFill/>
          </a:ln>
        </p:spPr>
        <p:txBody>
          <a:bodyPr spcFirstLastPara="1" wrap="square" lIns="45700" tIns="45700" rIns="45700" bIns="45700" anchor="t" anchorCtr="0">
            <a:normAutofit/>
          </a:bodyPr>
          <a:lstStyle>
            <a:lvl1pPr marL="457200" lvl="0" indent="-228600" algn="r" rtl="0">
              <a:lnSpc>
                <a:spcPct val="120000"/>
              </a:lnSpc>
              <a:spcBef>
                <a:spcPts val="0"/>
              </a:spcBef>
              <a:spcAft>
                <a:spcPts val="0"/>
              </a:spcAft>
              <a:buClr>
                <a:srgbClr val="D3D3D4"/>
              </a:buClr>
              <a:buSzPts val="2500"/>
              <a:buFont typeface="Noto Sans KR"/>
              <a:buNone/>
              <a:defRPr sz="2100">
                <a:solidFill>
                  <a:srgbClr val="D3D3D4"/>
                </a:solidFill>
                <a:latin typeface="Noto Sans KR"/>
                <a:ea typeface="Noto Sans KR"/>
                <a:cs typeface="Noto Sans KR"/>
                <a:sym typeface="Noto Sans KR"/>
              </a:defRPr>
            </a:lvl1pPr>
            <a:lvl2pPr marL="914400" lvl="1"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2pPr>
            <a:lvl3pPr marL="1371600" lvl="2"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3pPr>
            <a:lvl4pPr marL="1828800" lvl="3"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4pPr>
            <a:lvl5pPr marL="2286000" lvl="4"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5pPr>
            <a:lvl6pPr marL="2743200" lvl="5"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6pPr>
            <a:lvl7pPr marL="3200400" lvl="6"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7pPr>
            <a:lvl8pPr marL="3657600" lvl="7"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8pPr>
            <a:lvl9pPr marL="4114800" lvl="8" indent="-228600" algn="r" rtl="0">
              <a:lnSpc>
                <a:spcPct val="120000"/>
              </a:lnSpc>
              <a:spcBef>
                <a:spcPts val="0"/>
              </a:spcBef>
              <a:spcAft>
                <a:spcPts val="0"/>
              </a:spcAft>
              <a:buClr>
                <a:srgbClr val="D3D3D4"/>
              </a:buClr>
              <a:buSzPts val="1500"/>
              <a:buFont typeface="Noto Sans KR"/>
              <a:buNone/>
              <a:defRPr sz="2100">
                <a:solidFill>
                  <a:srgbClr val="D3D3D4"/>
                </a:solidFill>
                <a:latin typeface="Noto Sans KR"/>
                <a:ea typeface="Noto Sans KR"/>
                <a:cs typeface="Noto Sans KR"/>
                <a:sym typeface="Noto Sans K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62"/>
        <p:cNvGrpSpPr/>
        <p:nvPr/>
      </p:nvGrpSpPr>
      <p:grpSpPr>
        <a:xfrm>
          <a:off x="0" y="0"/>
          <a:ext cx="0" cy="0"/>
          <a:chOff x="0" y="0"/>
          <a:chExt cx="0" cy="0"/>
        </a:xfrm>
      </p:grpSpPr>
      <p:sp>
        <p:nvSpPr>
          <p:cNvPr id="163" name="Google Shape;163;p4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body" idx="1"/>
          </p:nvPr>
        </p:nvSpPr>
        <p:spPr>
          <a:xfrm>
            <a:off x="1968500" y="4104250"/>
            <a:ext cx="20488200" cy="1981200"/>
          </a:xfrm>
          <a:prstGeom prst="rect">
            <a:avLst/>
          </a:prstGeom>
          <a:noFill/>
          <a:ln>
            <a:noFill/>
          </a:ln>
        </p:spPr>
        <p:txBody>
          <a:bodyPr spcFirstLastPara="1" wrap="square" lIns="50800" tIns="50800" rIns="50800" bIns="50800" anchor="t" anchorCtr="0">
            <a:normAutofit/>
          </a:bodyPr>
          <a:lstStyle>
            <a:lvl1pPr marL="457200" marR="0" lvl="0"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1pPr>
            <a:lvl2pPr marL="914400" marR="0" lvl="1"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2pPr>
            <a:lvl3pPr marL="1371600" marR="0" lvl="2"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3pPr>
            <a:lvl4pPr marL="1828800" marR="0" lvl="3"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4pPr>
            <a:lvl5pPr marL="2286000" marR="0" lvl="4"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5pPr>
            <a:lvl6pPr marL="2743200" marR="0" lvl="5"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6pPr>
            <a:lvl7pPr marL="3200400" marR="0" lvl="6"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7pPr>
            <a:lvl8pPr marL="3657600" marR="0" lvl="7"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8pPr>
            <a:lvl9pPr marL="4114800" marR="0" lvl="8" indent="-228600" algn="l" rtl="0">
              <a:lnSpc>
                <a:spcPct val="140000"/>
              </a:lnSpc>
              <a:spcBef>
                <a:spcPts val="0"/>
              </a:spcBef>
              <a:spcAft>
                <a:spcPts val="0"/>
              </a:spcAft>
              <a:buClr>
                <a:srgbClr val="777776"/>
              </a:buClr>
              <a:buSzPts val="2400"/>
              <a:buFont typeface="Noto Sans KR"/>
              <a:buNone/>
              <a:defRPr sz="2400" i="0" u="none" strike="noStrike" cap="none">
                <a:solidFill>
                  <a:srgbClr val="777776"/>
                </a:solidFill>
                <a:latin typeface="Noto Sans KR"/>
                <a:ea typeface="Noto Sans KR"/>
                <a:cs typeface="Noto Sans KR"/>
                <a:sym typeface="Noto Sans KR"/>
              </a:defRPr>
            </a:lvl9pPr>
          </a:lstStyle>
          <a:p>
            <a:endParaRPr/>
          </a:p>
        </p:txBody>
      </p:sp>
      <p:sp>
        <p:nvSpPr>
          <p:cNvPr id="7" name="Google Shape;7;p23"/>
          <p:cNvSpPr txBox="1">
            <a:spLocks noGrp="1"/>
          </p:cNvSpPr>
          <p:nvPr>
            <p:ph type="title"/>
          </p:nvPr>
        </p:nvSpPr>
        <p:spPr>
          <a:xfrm>
            <a:off x="1968500" y="2679700"/>
            <a:ext cx="13417800" cy="1404900"/>
          </a:xfrm>
          <a:prstGeom prst="rect">
            <a:avLst/>
          </a:prstGeom>
          <a:noFill/>
          <a:ln>
            <a:noFill/>
          </a:ln>
        </p:spPr>
        <p:txBody>
          <a:bodyPr spcFirstLastPara="1" wrap="square" lIns="50800" tIns="50800" rIns="50800" bIns="50800" anchor="t" anchorCtr="0">
            <a:normAutofit/>
          </a:bodyPr>
          <a:lstStyle>
            <a:lvl1pPr marR="0" lvl="0"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1pPr>
            <a:lvl2pPr marR="0" lvl="1"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2pPr>
            <a:lvl3pPr marR="0" lvl="2"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3pPr>
            <a:lvl4pPr marR="0" lvl="3"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4pPr>
            <a:lvl5pPr marR="0" lvl="4"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5pPr>
            <a:lvl6pPr marR="0" lvl="5"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6pPr>
            <a:lvl7pPr marR="0" lvl="6"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7pPr>
            <a:lvl8pPr marR="0" lvl="7"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8pPr>
            <a:lvl9pPr marR="0" lvl="8" algn="l" rtl="0">
              <a:lnSpc>
                <a:spcPct val="110000"/>
              </a:lnSpc>
              <a:spcBef>
                <a:spcPts val="0"/>
              </a:spcBef>
              <a:spcAft>
                <a:spcPts val="0"/>
              </a:spcAft>
              <a:buClr>
                <a:srgbClr val="283D85"/>
              </a:buClr>
              <a:buSzPts val="4000"/>
              <a:buFont typeface="Noto Sans KR"/>
              <a:buNone/>
              <a:defRPr sz="4000" b="1" i="0" u="none" strike="noStrike" cap="none">
                <a:solidFill>
                  <a:srgbClr val="283D85"/>
                </a:solidFill>
                <a:latin typeface="Noto Sans KR"/>
                <a:ea typeface="Noto Sans KR"/>
                <a:cs typeface="Noto Sans KR"/>
                <a:sym typeface="Noto Sans KR"/>
              </a:defRPr>
            </a:lvl9pPr>
          </a:lstStyle>
          <a:p>
            <a:endParaRPr/>
          </a:p>
        </p:txBody>
      </p:sp>
      <p:sp>
        <p:nvSpPr>
          <p:cNvPr id="8" name="Google Shape;8;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62" r:id="rId3"/>
    <p:sldLayoutId id="214748366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1"/>
          <p:cNvSpPr txBox="1">
            <a:spLocks noGrp="1"/>
          </p:cNvSpPr>
          <p:nvPr>
            <p:ph type="title"/>
          </p:nvPr>
        </p:nvSpPr>
        <p:spPr>
          <a:xfrm>
            <a:off x="1968500" y="3236150"/>
            <a:ext cx="14612700" cy="2945194"/>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1E3673"/>
              </a:buClr>
              <a:buSzPts val="9200"/>
              <a:buFont typeface="Arial"/>
              <a:buNone/>
            </a:pPr>
            <a:r>
              <a:rPr lang="ko-KR" altLang="en-US" sz="5400"/>
              <a:t>반도체특성화대학지원사업</a:t>
            </a:r>
            <a:r>
              <a:rPr lang="en-US" altLang="ko-KR" sz="5400"/>
              <a:t>-</a:t>
            </a:r>
            <a:r>
              <a:rPr lang="ko-KR" altLang="en-US" sz="5400"/>
              <a:t>단독형</a:t>
            </a:r>
            <a:r>
              <a:rPr lang="en-US" altLang="ko-KR" sz="5400"/>
              <a:t>-</a:t>
            </a:r>
            <a:r>
              <a:rPr lang="ko-KR" altLang="en-US" sz="5400"/>
              <a:t>서울대학교</a:t>
            </a:r>
            <a:endParaRPr sz="5400">
              <a:solidFill>
                <a:srgbClr val="043786"/>
              </a:solidFill>
            </a:endParaRPr>
          </a:p>
        </p:txBody>
      </p:sp>
      <p:sp>
        <p:nvSpPr>
          <p:cNvPr id="177" name="Google Shape;177;p1"/>
          <p:cNvSpPr txBox="1">
            <a:spLocks noGrp="1"/>
          </p:cNvSpPr>
          <p:nvPr>
            <p:ph type="body" idx="2"/>
          </p:nvPr>
        </p:nvSpPr>
        <p:spPr>
          <a:xfrm>
            <a:off x="1968500" y="2277000"/>
            <a:ext cx="12319800" cy="730500"/>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777776"/>
              </a:buClr>
              <a:buSzPts val="2688"/>
              <a:buFont typeface="Arial"/>
              <a:buNone/>
            </a:pPr>
            <a:r>
              <a:rPr lang="en-US" sz="3200">
                <a:solidFill>
                  <a:srgbClr val="868787"/>
                </a:solidFill>
              </a:rPr>
              <a:t>2025</a:t>
            </a:r>
            <a:r>
              <a:rPr lang="ko-KR" altLang="en-US"/>
              <a:t>년도 서울대학교 </a:t>
            </a:r>
            <a:r>
              <a:rPr lang="ko-KR" altLang="en-US" sz="3200">
                <a:solidFill>
                  <a:srgbClr val="868787"/>
                </a:solidFill>
              </a:rPr>
              <a:t>반도체특성화대학 지원사업 현장 </a:t>
            </a:r>
            <a:r>
              <a:rPr lang="ko-KR" altLang="en-US"/>
              <a:t>실사</a:t>
            </a:r>
            <a:endParaRPr sz="3200">
              <a:solidFill>
                <a:srgbClr val="86878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EA1302AD-DD19-CBD9-592C-5A094702D6EF}"/>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E72B1C30-7EE9-F1BC-1006-1C4C03F33FF4}"/>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pSp>
        <p:nvGrpSpPr>
          <p:cNvPr id="31" name="그룹 30">
            <a:extLst>
              <a:ext uri="{FF2B5EF4-FFF2-40B4-BE49-F238E27FC236}">
                <a16:creationId xmlns:a16="http://schemas.microsoft.com/office/drawing/2014/main" id="{25858800-62DD-66EF-089B-151FA941A814}"/>
              </a:ext>
            </a:extLst>
          </p:cNvPr>
          <p:cNvGrpSpPr/>
          <p:nvPr/>
        </p:nvGrpSpPr>
        <p:grpSpPr>
          <a:xfrm>
            <a:off x="1627453" y="2528924"/>
            <a:ext cx="9703463" cy="8829602"/>
            <a:chOff x="978525" y="2528924"/>
            <a:chExt cx="9703463" cy="8829602"/>
          </a:xfrm>
        </p:grpSpPr>
        <p:grpSp>
          <p:nvGrpSpPr>
            <p:cNvPr id="18" name="그룹 17">
              <a:extLst>
                <a:ext uri="{FF2B5EF4-FFF2-40B4-BE49-F238E27FC236}">
                  <a16:creationId xmlns:a16="http://schemas.microsoft.com/office/drawing/2014/main" id="{3D52209B-03B9-0302-0778-5B3F5FED0EFF}"/>
                </a:ext>
              </a:extLst>
            </p:cNvPr>
            <p:cNvGrpSpPr/>
            <p:nvPr/>
          </p:nvGrpSpPr>
          <p:grpSpPr>
            <a:xfrm>
              <a:off x="978525" y="2528924"/>
              <a:ext cx="9703463" cy="8006038"/>
              <a:chOff x="978526" y="2683531"/>
              <a:chExt cx="9703463" cy="8006038"/>
            </a:xfrm>
          </p:grpSpPr>
          <p:pic>
            <p:nvPicPr>
              <p:cNvPr id="5" name="그림 4">
                <a:extLst>
                  <a:ext uri="{FF2B5EF4-FFF2-40B4-BE49-F238E27FC236}">
                    <a16:creationId xmlns:a16="http://schemas.microsoft.com/office/drawing/2014/main" id="{25D03A6F-7CD3-AA88-0890-36AB7AA89CB2}"/>
                  </a:ext>
                </a:extLst>
              </p:cNvPr>
              <p:cNvPicPr>
                <a:picLocks noChangeAspect="1"/>
              </p:cNvPicPr>
              <p:nvPr/>
            </p:nvPicPr>
            <p:blipFill>
              <a:blip r:embed="rId3"/>
              <a:stretch>
                <a:fillRect/>
              </a:stretch>
            </p:blipFill>
            <p:spPr>
              <a:xfrm>
                <a:off x="978526" y="2683531"/>
                <a:ext cx="5332820" cy="4003019"/>
              </a:xfrm>
              <a:prstGeom prst="rect">
                <a:avLst/>
              </a:prstGeom>
            </p:spPr>
          </p:pic>
          <p:pic>
            <p:nvPicPr>
              <p:cNvPr id="8" name="그림 7">
                <a:extLst>
                  <a:ext uri="{FF2B5EF4-FFF2-40B4-BE49-F238E27FC236}">
                    <a16:creationId xmlns:a16="http://schemas.microsoft.com/office/drawing/2014/main" id="{E7EE0900-8924-AEE0-7595-E54C12B59A94}"/>
                  </a:ext>
                </a:extLst>
              </p:cNvPr>
              <p:cNvPicPr>
                <a:picLocks noChangeAspect="1"/>
              </p:cNvPicPr>
              <p:nvPr/>
            </p:nvPicPr>
            <p:blipFill>
              <a:blip r:embed="rId4"/>
              <a:stretch>
                <a:fillRect/>
              </a:stretch>
            </p:blipFill>
            <p:spPr>
              <a:xfrm>
                <a:off x="6311346" y="2683531"/>
                <a:ext cx="4370643" cy="4003019"/>
              </a:xfrm>
              <a:prstGeom prst="rect">
                <a:avLst/>
              </a:prstGeom>
            </p:spPr>
          </p:pic>
          <p:pic>
            <p:nvPicPr>
              <p:cNvPr id="15" name="그림 14">
                <a:extLst>
                  <a:ext uri="{FF2B5EF4-FFF2-40B4-BE49-F238E27FC236}">
                    <a16:creationId xmlns:a16="http://schemas.microsoft.com/office/drawing/2014/main" id="{13D3B7E1-08BC-7E6E-4EE7-36B024C9DB01}"/>
                  </a:ext>
                </a:extLst>
              </p:cNvPr>
              <p:cNvPicPr>
                <a:picLocks noChangeAspect="1"/>
              </p:cNvPicPr>
              <p:nvPr/>
            </p:nvPicPr>
            <p:blipFill>
              <a:blip r:embed="rId5"/>
              <a:stretch>
                <a:fillRect/>
              </a:stretch>
            </p:blipFill>
            <p:spPr>
              <a:xfrm>
                <a:off x="978526" y="6686550"/>
                <a:ext cx="5332820" cy="4003019"/>
              </a:xfrm>
              <a:prstGeom prst="rect">
                <a:avLst/>
              </a:prstGeom>
            </p:spPr>
          </p:pic>
          <p:pic>
            <p:nvPicPr>
              <p:cNvPr id="17" name="그림 16">
                <a:extLst>
                  <a:ext uri="{FF2B5EF4-FFF2-40B4-BE49-F238E27FC236}">
                    <a16:creationId xmlns:a16="http://schemas.microsoft.com/office/drawing/2014/main" id="{C5F231A9-27DD-F655-1908-993F35D37585}"/>
                  </a:ext>
                </a:extLst>
              </p:cNvPr>
              <p:cNvPicPr>
                <a:picLocks noChangeAspect="1"/>
              </p:cNvPicPr>
              <p:nvPr/>
            </p:nvPicPr>
            <p:blipFill>
              <a:blip r:embed="rId6"/>
              <a:stretch>
                <a:fillRect/>
              </a:stretch>
            </p:blipFill>
            <p:spPr>
              <a:xfrm>
                <a:off x="6311347" y="6686550"/>
                <a:ext cx="4370642" cy="4003019"/>
              </a:xfrm>
              <a:prstGeom prst="rect">
                <a:avLst/>
              </a:prstGeom>
            </p:spPr>
          </p:pic>
        </p:grpSp>
        <p:sp>
          <p:nvSpPr>
            <p:cNvPr id="22" name="TextBox 21">
              <a:extLst>
                <a:ext uri="{FF2B5EF4-FFF2-40B4-BE49-F238E27FC236}">
                  <a16:creationId xmlns:a16="http://schemas.microsoft.com/office/drawing/2014/main" id="{24781DB3-F93A-08AD-E15E-B4EB476FCAB4}"/>
                </a:ext>
              </a:extLst>
            </p:cNvPr>
            <p:cNvSpPr txBox="1"/>
            <p:nvPr/>
          </p:nvSpPr>
          <p:spPr>
            <a:xfrm>
              <a:off x="2301320" y="10712195"/>
              <a:ext cx="8020050" cy="646331"/>
            </a:xfrm>
            <a:prstGeom prst="rect">
              <a:avLst/>
            </a:prstGeom>
            <a:noFill/>
          </p:spPr>
          <p:txBody>
            <a:bodyPr wrap="square">
              <a:spAutoFit/>
            </a:bodyPr>
            <a:lstStyle/>
            <a:p>
              <a:r>
                <a:rPr lang="en-US" altLang="ko-KR" sz="3600">
                  <a:latin typeface="Noto Sans KR" panose="020B0200000000000000" pitchFamily="50" charset="-127"/>
                  <a:ea typeface="Noto Sans KR" panose="020B0200000000000000" pitchFamily="50" charset="-127"/>
                </a:rPr>
                <a:t>2025 </a:t>
              </a:r>
              <a:r>
                <a:rPr lang="ko-KR" altLang="en-US" sz="3600">
                  <a:latin typeface="Noto Sans KR" panose="020B0200000000000000" pitchFamily="50" charset="-127"/>
                  <a:ea typeface="Noto Sans KR" panose="020B0200000000000000" pitchFamily="50" charset="-127"/>
                </a:rPr>
                <a:t>교내 반도체 경진대회 </a:t>
              </a:r>
              <a:r>
                <a:rPr lang="en-US" altLang="ko-KR" sz="3600">
                  <a:latin typeface="Noto Sans KR" panose="020B0200000000000000" pitchFamily="50" charset="-127"/>
                  <a:ea typeface="Noto Sans KR" panose="020B0200000000000000" pitchFamily="50" charset="-127"/>
                </a:rPr>
                <a:t>(1</a:t>
              </a:r>
              <a:r>
                <a:rPr lang="ko-KR" altLang="en-US" sz="3600">
                  <a:latin typeface="Noto Sans KR" panose="020B0200000000000000" pitchFamily="50" charset="-127"/>
                  <a:ea typeface="Noto Sans KR" panose="020B0200000000000000" pitchFamily="50" charset="-127"/>
                </a:rPr>
                <a:t>월 </a:t>
              </a:r>
              <a:r>
                <a:rPr lang="en-US" altLang="ko-KR" sz="3600">
                  <a:latin typeface="Noto Sans KR" panose="020B0200000000000000" pitchFamily="50" charset="-127"/>
                  <a:ea typeface="Noto Sans KR" panose="020B0200000000000000" pitchFamily="50" charset="-127"/>
                </a:rPr>
                <a:t>– 6</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grpSp>
        <p:nvGrpSpPr>
          <p:cNvPr id="33" name="그룹 32">
            <a:extLst>
              <a:ext uri="{FF2B5EF4-FFF2-40B4-BE49-F238E27FC236}">
                <a16:creationId xmlns:a16="http://schemas.microsoft.com/office/drawing/2014/main" id="{E31C1AEF-5F88-2944-AFA5-CD0BA5A00E5B}"/>
              </a:ext>
            </a:extLst>
          </p:cNvPr>
          <p:cNvGrpSpPr/>
          <p:nvPr/>
        </p:nvGrpSpPr>
        <p:grpSpPr>
          <a:xfrm>
            <a:off x="12506947" y="2528924"/>
            <a:ext cx="10770157" cy="8829601"/>
            <a:chOff x="12506947" y="2528924"/>
            <a:chExt cx="10770157" cy="8829601"/>
          </a:xfrm>
        </p:grpSpPr>
        <p:pic>
          <p:nvPicPr>
            <p:cNvPr id="24" name="그림 23">
              <a:extLst>
                <a:ext uri="{FF2B5EF4-FFF2-40B4-BE49-F238E27FC236}">
                  <a16:creationId xmlns:a16="http://schemas.microsoft.com/office/drawing/2014/main" id="{4E521293-76F4-2CFF-625F-6A042825CAB3}"/>
                </a:ext>
              </a:extLst>
            </p:cNvPr>
            <p:cNvPicPr>
              <a:picLocks noChangeAspect="1"/>
            </p:cNvPicPr>
            <p:nvPr/>
          </p:nvPicPr>
          <p:blipFill>
            <a:blip r:embed="rId7"/>
            <a:stretch>
              <a:fillRect/>
            </a:stretch>
          </p:blipFill>
          <p:spPr>
            <a:xfrm>
              <a:off x="12506947" y="2528924"/>
              <a:ext cx="10770157" cy="8006038"/>
            </a:xfrm>
            <a:prstGeom prst="rect">
              <a:avLst/>
            </a:prstGeom>
          </p:spPr>
        </p:pic>
        <p:sp>
          <p:nvSpPr>
            <p:cNvPr id="32" name="TextBox 31">
              <a:extLst>
                <a:ext uri="{FF2B5EF4-FFF2-40B4-BE49-F238E27FC236}">
                  <a16:creationId xmlns:a16="http://schemas.microsoft.com/office/drawing/2014/main" id="{E3660BD1-7005-8E2C-6C23-2A013A5F7403}"/>
                </a:ext>
              </a:extLst>
            </p:cNvPr>
            <p:cNvSpPr txBox="1"/>
            <p:nvPr/>
          </p:nvSpPr>
          <p:spPr>
            <a:xfrm>
              <a:off x="15043200" y="10712194"/>
              <a:ext cx="8020050" cy="646331"/>
            </a:xfrm>
            <a:prstGeom prst="rect">
              <a:avLst/>
            </a:prstGeom>
            <a:noFill/>
          </p:spPr>
          <p:txBody>
            <a:bodyPr wrap="square">
              <a:spAutoFit/>
            </a:bodyPr>
            <a:lstStyle/>
            <a:p>
              <a:r>
                <a:rPr lang="en-US" altLang="ko-KR" sz="3600">
                  <a:latin typeface="Noto Sans KR" panose="020B0200000000000000" pitchFamily="50" charset="-127"/>
                  <a:ea typeface="Noto Sans KR" panose="020B0200000000000000" pitchFamily="50" charset="-127"/>
                </a:rPr>
                <a:t>KIAT </a:t>
              </a:r>
              <a:r>
                <a:rPr lang="ko-KR" altLang="en-US" sz="3600">
                  <a:latin typeface="Noto Sans KR" panose="020B0200000000000000" pitchFamily="50" charset="-127"/>
                  <a:ea typeface="Noto Sans KR" panose="020B0200000000000000" pitchFamily="50" charset="-127"/>
                </a:rPr>
                <a:t>민병주 원장님 세미나 </a:t>
              </a:r>
              <a:r>
                <a:rPr lang="en-US" altLang="ko-KR" sz="3600">
                  <a:latin typeface="Noto Sans KR" panose="020B0200000000000000" pitchFamily="50" charset="-127"/>
                  <a:ea typeface="Noto Sans KR" panose="020B0200000000000000" pitchFamily="50" charset="-127"/>
                </a:rPr>
                <a:t>(3</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sp>
        <p:nvSpPr>
          <p:cNvPr id="37" name="Google Shape;403;p15">
            <a:extLst>
              <a:ext uri="{FF2B5EF4-FFF2-40B4-BE49-F238E27FC236}">
                <a16:creationId xmlns:a16="http://schemas.microsoft.com/office/drawing/2014/main" id="{1D7D9C6F-D823-BB58-930F-520184D74825}"/>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a:t>3</a:t>
            </a:r>
            <a:r>
              <a:rPr lang="ko-KR" altLang="en-US"/>
              <a:t>차년도 비교과 프로그램</a:t>
            </a:r>
            <a:endParaRPr sz="4300">
              <a:highlight>
                <a:srgbClr val="FFFF00"/>
              </a:highlight>
            </a:endParaRPr>
          </a:p>
        </p:txBody>
      </p:sp>
      <p:sp>
        <p:nvSpPr>
          <p:cNvPr id="2" name="TextBox 1">
            <a:extLst>
              <a:ext uri="{FF2B5EF4-FFF2-40B4-BE49-F238E27FC236}">
                <a16:creationId xmlns:a16="http://schemas.microsoft.com/office/drawing/2014/main" id="{B60EE6CB-5C2F-4845-2295-028A9BA51B8A}"/>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10</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3275280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16AE3353-98C2-E58C-141D-50FD955FC506}"/>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27A88B6C-3F01-0976-210C-FE89A1E24127}"/>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31" name="Google Shape;403;p15">
            <a:extLst>
              <a:ext uri="{FF2B5EF4-FFF2-40B4-BE49-F238E27FC236}">
                <a16:creationId xmlns:a16="http://schemas.microsoft.com/office/drawing/2014/main" id="{FFAFC7C5-DE29-0A22-B9E3-42EB3A7155A9}"/>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a:t>3</a:t>
            </a:r>
            <a:r>
              <a:rPr lang="ko-KR" altLang="en-US"/>
              <a:t>차년도 비교과 프로그램</a:t>
            </a:r>
            <a:endParaRPr sz="4300">
              <a:highlight>
                <a:srgbClr val="FFFF00"/>
              </a:highlight>
            </a:endParaRPr>
          </a:p>
        </p:txBody>
      </p:sp>
      <p:grpSp>
        <p:nvGrpSpPr>
          <p:cNvPr id="17" name="그룹 16">
            <a:extLst>
              <a:ext uri="{FF2B5EF4-FFF2-40B4-BE49-F238E27FC236}">
                <a16:creationId xmlns:a16="http://schemas.microsoft.com/office/drawing/2014/main" id="{C29D7BB2-79DD-9168-A3D7-9AEB0400032D}"/>
              </a:ext>
            </a:extLst>
          </p:cNvPr>
          <p:cNvGrpSpPr/>
          <p:nvPr/>
        </p:nvGrpSpPr>
        <p:grpSpPr>
          <a:xfrm>
            <a:off x="633640" y="2006686"/>
            <a:ext cx="15513547" cy="3813717"/>
            <a:chOff x="633640" y="2189566"/>
            <a:chExt cx="15513547" cy="3813717"/>
          </a:xfrm>
        </p:grpSpPr>
        <p:grpSp>
          <p:nvGrpSpPr>
            <p:cNvPr id="16" name="그룹 15">
              <a:extLst>
                <a:ext uri="{FF2B5EF4-FFF2-40B4-BE49-F238E27FC236}">
                  <a16:creationId xmlns:a16="http://schemas.microsoft.com/office/drawing/2014/main" id="{3F08D04E-FCC1-357B-3B40-5FD3965A64A3}"/>
                </a:ext>
              </a:extLst>
            </p:cNvPr>
            <p:cNvGrpSpPr/>
            <p:nvPr/>
          </p:nvGrpSpPr>
          <p:grpSpPr>
            <a:xfrm>
              <a:off x="7711614" y="2189566"/>
              <a:ext cx="8435573" cy="3813717"/>
              <a:chOff x="2111077" y="7916547"/>
              <a:chExt cx="8435573" cy="3813717"/>
            </a:xfrm>
          </p:grpSpPr>
          <p:grpSp>
            <p:nvGrpSpPr>
              <p:cNvPr id="2" name="그룹 1">
                <a:extLst>
                  <a:ext uri="{FF2B5EF4-FFF2-40B4-BE49-F238E27FC236}">
                    <a16:creationId xmlns:a16="http://schemas.microsoft.com/office/drawing/2014/main" id="{4E357117-C56D-DC2D-4282-7628D2840955}"/>
                  </a:ext>
                </a:extLst>
              </p:cNvPr>
              <p:cNvGrpSpPr/>
              <p:nvPr/>
            </p:nvGrpSpPr>
            <p:grpSpPr>
              <a:xfrm>
                <a:off x="2111077" y="7916547"/>
                <a:ext cx="8435573" cy="3111697"/>
                <a:chOff x="653944" y="2528926"/>
                <a:chExt cx="8013070" cy="3022056"/>
              </a:xfrm>
            </p:grpSpPr>
            <p:pic>
              <p:nvPicPr>
                <p:cNvPr id="28" name="그림 27">
                  <a:extLst>
                    <a:ext uri="{FF2B5EF4-FFF2-40B4-BE49-F238E27FC236}">
                      <a16:creationId xmlns:a16="http://schemas.microsoft.com/office/drawing/2014/main" id="{0963CD0E-2E1D-3435-C8B0-85224A07F011}"/>
                    </a:ext>
                  </a:extLst>
                </p:cNvPr>
                <p:cNvPicPr>
                  <a:picLocks noChangeAspect="1"/>
                </p:cNvPicPr>
                <p:nvPr/>
              </p:nvPicPr>
              <p:blipFill>
                <a:blip r:embed="rId3"/>
                <a:stretch>
                  <a:fillRect/>
                </a:stretch>
              </p:blipFill>
              <p:spPr>
                <a:xfrm>
                  <a:off x="653944" y="2528927"/>
                  <a:ext cx="4028420" cy="3022055"/>
                </a:xfrm>
                <a:prstGeom prst="rect">
                  <a:avLst/>
                </a:prstGeom>
              </p:spPr>
            </p:pic>
            <p:pic>
              <p:nvPicPr>
                <p:cNvPr id="30" name="그림 29">
                  <a:extLst>
                    <a:ext uri="{FF2B5EF4-FFF2-40B4-BE49-F238E27FC236}">
                      <a16:creationId xmlns:a16="http://schemas.microsoft.com/office/drawing/2014/main" id="{68F5D4B3-D682-40CA-3C0E-E750A4EAE2C1}"/>
                    </a:ext>
                  </a:extLst>
                </p:cNvPr>
                <p:cNvPicPr>
                  <a:picLocks noChangeAspect="1"/>
                </p:cNvPicPr>
                <p:nvPr/>
              </p:nvPicPr>
              <p:blipFill>
                <a:blip r:embed="rId4"/>
                <a:stretch>
                  <a:fillRect/>
                </a:stretch>
              </p:blipFill>
              <p:spPr>
                <a:xfrm>
                  <a:off x="4637607" y="2528926"/>
                  <a:ext cx="4029407" cy="3022055"/>
                </a:xfrm>
                <a:prstGeom prst="rect">
                  <a:avLst/>
                </a:prstGeom>
              </p:spPr>
            </p:pic>
          </p:grpSp>
          <p:sp>
            <p:nvSpPr>
              <p:cNvPr id="14" name="TextBox 13">
                <a:extLst>
                  <a:ext uri="{FF2B5EF4-FFF2-40B4-BE49-F238E27FC236}">
                    <a16:creationId xmlns:a16="http://schemas.microsoft.com/office/drawing/2014/main" id="{5CEDD452-4DF8-3B98-4850-77B3608AF63B}"/>
                  </a:ext>
                </a:extLst>
              </p:cNvPr>
              <p:cNvSpPr txBox="1"/>
              <p:nvPr/>
            </p:nvSpPr>
            <p:spPr>
              <a:xfrm>
                <a:off x="2299245" y="11083933"/>
                <a:ext cx="8247405" cy="646331"/>
              </a:xfrm>
              <a:prstGeom prst="rect">
                <a:avLst/>
              </a:prstGeom>
              <a:noFill/>
            </p:spPr>
            <p:txBody>
              <a:bodyPr wrap="square">
                <a:spAutoFit/>
              </a:bodyPr>
              <a:lstStyle/>
              <a:p>
                <a:r>
                  <a:rPr lang="en-US" altLang="ko-KR" sz="3600">
                    <a:latin typeface="Noto Sans KR" panose="020B0200000000000000" pitchFamily="50" charset="-127"/>
                    <a:ea typeface="Noto Sans KR" panose="020B0200000000000000" pitchFamily="50" charset="-127"/>
                  </a:rPr>
                  <a:t>2025 </a:t>
                </a:r>
                <a:r>
                  <a:rPr lang="ko-KR" altLang="en-US" sz="3600">
                    <a:latin typeface="Noto Sans KR" panose="020B0200000000000000" pitchFamily="50" charset="-127"/>
                    <a:ea typeface="Noto Sans KR" panose="020B0200000000000000" pitchFamily="50" charset="-127"/>
                  </a:rPr>
                  <a:t>대한전자공학회 하계 학술대회 </a:t>
                </a:r>
                <a:r>
                  <a:rPr lang="en-US" altLang="ko-KR" sz="3600">
                    <a:latin typeface="Noto Sans KR" panose="020B0200000000000000" pitchFamily="50" charset="-127"/>
                    <a:ea typeface="Noto Sans KR" panose="020B0200000000000000" pitchFamily="50" charset="-127"/>
                  </a:rPr>
                  <a:t>(6</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grpSp>
          <p:nvGrpSpPr>
            <p:cNvPr id="9" name="그룹 8">
              <a:extLst>
                <a:ext uri="{FF2B5EF4-FFF2-40B4-BE49-F238E27FC236}">
                  <a16:creationId xmlns:a16="http://schemas.microsoft.com/office/drawing/2014/main" id="{35C918EB-44CB-D16E-F8F9-12A488004E2F}"/>
                </a:ext>
              </a:extLst>
            </p:cNvPr>
            <p:cNvGrpSpPr/>
            <p:nvPr/>
          </p:nvGrpSpPr>
          <p:grpSpPr>
            <a:xfrm>
              <a:off x="633640" y="2189566"/>
              <a:ext cx="6502082" cy="3111696"/>
              <a:chOff x="1657768" y="2189566"/>
              <a:chExt cx="6502082" cy="3111696"/>
            </a:xfrm>
          </p:grpSpPr>
          <p:pic>
            <p:nvPicPr>
              <p:cNvPr id="35" name="그림 34" descr="의류, 사람, 실내, 신발류이(가) 표시된 사진&#10;&#10;AI 생성 콘텐츠는 정확하지 않을 수 있습니다.">
                <a:extLst>
                  <a:ext uri="{FF2B5EF4-FFF2-40B4-BE49-F238E27FC236}">
                    <a16:creationId xmlns:a16="http://schemas.microsoft.com/office/drawing/2014/main" id="{02EC433D-FAA2-D8BA-C32A-2A3FA18DA05D}"/>
                  </a:ext>
                </a:extLst>
              </p:cNvPr>
              <p:cNvPicPr>
                <a:picLocks noChangeAspect="1"/>
              </p:cNvPicPr>
              <p:nvPr/>
            </p:nvPicPr>
            <p:blipFill>
              <a:blip r:embed="rId5"/>
              <a:stretch>
                <a:fillRect/>
              </a:stretch>
            </p:blipFill>
            <p:spPr>
              <a:xfrm>
                <a:off x="5826078" y="2189566"/>
                <a:ext cx="2333772" cy="3111696"/>
              </a:xfrm>
              <a:prstGeom prst="rect">
                <a:avLst/>
              </a:prstGeom>
            </p:spPr>
          </p:pic>
          <p:pic>
            <p:nvPicPr>
              <p:cNvPr id="37" name="그림 36" descr="의류, 사람, 실내, 벽이(가) 표시된 사진&#10;&#10;AI 생성 콘텐츠는 정확하지 않을 수 있습니다.">
                <a:extLst>
                  <a:ext uri="{FF2B5EF4-FFF2-40B4-BE49-F238E27FC236}">
                    <a16:creationId xmlns:a16="http://schemas.microsoft.com/office/drawing/2014/main" id="{36C2DA25-3C8F-1F87-A91C-508AF158532D}"/>
                  </a:ext>
                </a:extLst>
              </p:cNvPr>
              <p:cNvPicPr>
                <a:picLocks noChangeAspect="1"/>
              </p:cNvPicPr>
              <p:nvPr/>
            </p:nvPicPr>
            <p:blipFill>
              <a:blip r:embed="rId6"/>
              <a:stretch>
                <a:fillRect/>
              </a:stretch>
            </p:blipFill>
            <p:spPr>
              <a:xfrm>
                <a:off x="1657768" y="2189566"/>
                <a:ext cx="4175110" cy="3111696"/>
              </a:xfrm>
              <a:prstGeom prst="rect">
                <a:avLst/>
              </a:prstGeom>
            </p:spPr>
          </p:pic>
        </p:grpSp>
        <p:sp>
          <p:nvSpPr>
            <p:cNvPr id="38" name="TextBox 37">
              <a:extLst>
                <a:ext uri="{FF2B5EF4-FFF2-40B4-BE49-F238E27FC236}">
                  <a16:creationId xmlns:a16="http://schemas.microsoft.com/office/drawing/2014/main" id="{00B09559-C253-BD76-89B6-4AD3E396868F}"/>
                </a:ext>
              </a:extLst>
            </p:cNvPr>
            <p:cNvSpPr txBox="1"/>
            <p:nvPr/>
          </p:nvSpPr>
          <p:spPr>
            <a:xfrm>
              <a:off x="1397819" y="5356952"/>
              <a:ext cx="5359102"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측정장비 교육 </a:t>
              </a:r>
              <a:r>
                <a:rPr lang="en-US" altLang="ko-KR" sz="3600">
                  <a:latin typeface="Noto Sans KR" panose="020B0200000000000000" pitchFamily="50" charset="-127"/>
                  <a:ea typeface="Noto Sans KR" panose="020B0200000000000000" pitchFamily="50" charset="-127"/>
                </a:rPr>
                <a:t>(3</a:t>
              </a:r>
              <a:r>
                <a:rPr lang="ko-KR" altLang="en-US" sz="3600">
                  <a:latin typeface="Noto Sans KR" panose="020B0200000000000000" pitchFamily="50" charset="-127"/>
                  <a:ea typeface="Noto Sans KR" panose="020B0200000000000000" pitchFamily="50" charset="-127"/>
                </a:rPr>
                <a:t>월 </a:t>
              </a:r>
              <a:r>
                <a:rPr lang="en-US" altLang="ko-KR" sz="3600">
                  <a:latin typeface="Noto Sans KR" panose="020B0200000000000000" pitchFamily="50" charset="-127"/>
                  <a:ea typeface="Noto Sans KR" panose="020B0200000000000000" pitchFamily="50" charset="-127"/>
                </a:rPr>
                <a:t>– 11</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grpSp>
        <p:nvGrpSpPr>
          <p:cNvPr id="18" name="그룹 17">
            <a:extLst>
              <a:ext uri="{FF2B5EF4-FFF2-40B4-BE49-F238E27FC236}">
                <a16:creationId xmlns:a16="http://schemas.microsoft.com/office/drawing/2014/main" id="{F652B176-E926-A06D-AEDC-3B91EE7ED209}"/>
              </a:ext>
            </a:extLst>
          </p:cNvPr>
          <p:cNvGrpSpPr/>
          <p:nvPr/>
        </p:nvGrpSpPr>
        <p:grpSpPr>
          <a:xfrm>
            <a:off x="633640" y="5988650"/>
            <a:ext cx="23116720" cy="3733815"/>
            <a:chOff x="633640" y="6336122"/>
            <a:chExt cx="23116720" cy="3733815"/>
          </a:xfrm>
        </p:grpSpPr>
        <p:grpSp>
          <p:nvGrpSpPr>
            <p:cNvPr id="4" name="그룹 3">
              <a:extLst>
                <a:ext uri="{FF2B5EF4-FFF2-40B4-BE49-F238E27FC236}">
                  <a16:creationId xmlns:a16="http://schemas.microsoft.com/office/drawing/2014/main" id="{219D28B4-2606-00C8-CD5A-5D34E66FA9D8}"/>
                </a:ext>
              </a:extLst>
            </p:cNvPr>
            <p:cNvGrpSpPr/>
            <p:nvPr/>
          </p:nvGrpSpPr>
          <p:grpSpPr>
            <a:xfrm>
              <a:off x="633640" y="6336122"/>
              <a:ext cx="8387420" cy="3078495"/>
              <a:chOff x="1657768" y="8951306"/>
              <a:chExt cx="8387420" cy="3078495"/>
            </a:xfrm>
          </p:grpSpPr>
          <p:pic>
            <p:nvPicPr>
              <p:cNvPr id="20" name="그림 19" descr="텍스트, 실내, 컴퓨터, 프레젠테이션이(가) 표시된 사진&#10;&#10;AI 생성 콘텐츠는 정확하지 않을 수 있습니다.">
                <a:extLst>
                  <a:ext uri="{FF2B5EF4-FFF2-40B4-BE49-F238E27FC236}">
                    <a16:creationId xmlns:a16="http://schemas.microsoft.com/office/drawing/2014/main" id="{6546E015-541E-24DB-7338-0E06488EC0CD}"/>
                  </a:ext>
                </a:extLst>
              </p:cNvPr>
              <p:cNvPicPr>
                <a:picLocks noChangeAspect="1"/>
              </p:cNvPicPr>
              <p:nvPr/>
            </p:nvPicPr>
            <p:blipFill>
              <a:blip r:embed="rId7"/>
              <a:stretch>
                <a:fillRect/>
              </a:stretch>
            </p:blipFill>
            <p:spPr>
              <a:xfrm>
                <a:off x="1657768" y="8951990"/>
                <a:ext cx="4193710" cy="3077811"/>
              </a:xfrm>
              <a:prstGeom prst="rect">
                <a:avLst/>
              </a:prstGeom>
            </p:spPr>
          </p:pic>
          <p:pic>
            <p:nvPicPr>
              <p:cNvPr id="21" name="그림 20" descr="실내, 프레젠테이션, 세미나, 강의이(가) 표시된 사진&#10;&#10;AI 생성 콘텐츠는 정확하지 않을 수 있습니다.">
                <a:extLst>
                  <a:ext uri="{FF2B5EF4-FFF2-40B4-BE49-F238E27FC236}">
                    <a16:creationId xmlns:a16="http://schemas.microsoft.com/office/drawing/2014/main" id="{14F7047E-2656-906E-09B5-B071C16B25EF}"/>
                  </a:ext>
                </a:extLst>
              </p:cNvPr>
              <p:cNvPicPr>
                <a:picLocks noChangeAspect="1"/>
              </p:cNvPicPr>
              <p:nvPr/>
            </p:nvPicPr>
            <p:blipFill>
              <a:blip r:embed="rId8"/>
              <a:stretch>
                <a:fillRect/>
              </a:stretch>
            </p:blipFill>
            <p:spPr>
              <a:xfrm>
                <a:off x="5851478" y="8951306"/>
                <a:ext cx="4193710" cy="3077811"/>
              </a:xfrm>
              <a:prstGeom prst="rect">
                <a:avLst/>
              </a:prstGeom>
            </p:spPr>
          </p:pic>
        </p:grpSp>
        <p:sp>
          <p:nvSpPr>
            <p:cNvPr id="23" name="TextBox 22">
              <a:extLst>
                <a:ext uri="{FF2B5EF4-FFF2-40B4-BE49-F238E27FC236}">
                  <a16:creationId xmlns:a16="http://schemas.microsoft.com/office/drawing/2014/main" id="{56138A6C-2C36-FF06-8780-4C1FCADE3511}"/>
                </a:ext>
              </a:extLst>
            </p:cNvPr>
            <p:cNvSpPr txBox="1"/>
            <p:nvPr/>
          </p:nvSpPr>
          <p:spPr>
            <a:xfrm>
              <a:off x="2165534" y="9423606"/>
              <a:ext cx="5286431"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반도체 회로설계특강 </a:t>
              </a:r>
              <a:r>
                <a:rPr lang="en-US" altLang="ko-KR" sz="3600">
                  <a:latin typeface="Noto Sans KR" panose="020B0200000000000000" pitchFamily="50" charset="-127"/>
                  <a:ea typeface="Noto Sans KR" panose="020B0200000000000000" pitchFamily="50" charset="-127"/>
                </a:rPr>
                <a:t>(7</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nvGrpSpPr>
            <p:cNvPr id="5" name="그룹 4">
              <a:extLst>
                <a:ext uri="{FF2B5EF4-FFF2-40B4-BE49-F238E27FC236}">
                  <a16:creationId xmlns:a16="http://schemas.microsoft.com/office/drawing/2014/main" id="{46D8E66C-502C-3A7A-0A51-D76CBA7BD525}"/>
                </a:ext>
              </a:extLst>
            </p:cNvPr>
            <p:cNvGrpSpPr/>
            <p:nvPr/>
          </p:nvGrpSpPr>
          <p:grpSpPr>
            <a:xfrm>
              <a:off x="9502337" y="6336122"/>
              <a:ext cx="14248023" cy="3077811"/>
              <a:chOff x="961994" y="2065708"/>
              <a:chExt cx="15110902" cy="3773567"/>
            </a:xfrm>
          </p:grpSpPr>
          <p:pic>
            <p:nvPicPr>
              <p:cNvPr id="6" name="그림 5" descr="실내, 의자, 가구, 회의장이(가) 표시된 사진&#10;&#10;AI 생성 콘텐츠는 정확하지 않을 수 있습니다.">
                <a:extLst>
                  <a:ext uri="{FF2B5EF4-FFF2-40B4-BE49-F238E27FC236}">
                    <a16:creationId xmlns:a16="http://schemas.microsoft.com/office/drawing/2014/main" id="{1AAEE065-57F0-98A7-0457-79BDFFAD5CD6}"/>
                  </a:ext>
                </a:extLst>
              </p:cNvPr>
              <p:cNvPicPr>
                <a:picLocks noChangeAspect="1"/>
              </p:cNvPicPr>
              <p:nvPr/>
            </p:nvPicPr>
            <p:blipFill>
              <a:blip r:embed="rId9"/>
              <a:stretch>
                <a:fillRect/>
              </a:stretch>
            </p:blipFill>
            <p:spPr>
              <a:xfrm>
                <a:off x="961994" y="2065708"/>
                <a:ext cx="5027440" cy="3773566"/>
              </a:xfrm>
              <a:prstGeom prst="rect">
                <a:avLst/>
              </a:prstGeom>
            </p:spPr>
          </p:pic>
          <p:pic>
            <p:nvPicPr>
              <p:cNvPr id="7" name="그림 6" descr="사람, 의류, 실내, 인간의 얼굴이(가) 표시된 사진&#10;&#10;AI 생성 콘텐츠는 정확하지 않을 수 있습니다.">
                <a:extLst>
                  <a:ext uri="{FF2B5EF4-FFF2-40B4-BE49-F238E27FC236}">
                    <a16:creationId xmlns:a16="http://schemas.microsoft.com/office/drawing/2014/main" id="{9C0F51D4-E889-6320-56D0-E98397FAEE4A}"/>
                  </a:ext>
                </a:extLst>
              </p:cNvPr>
              <p:cNvPicPr>
                <a:picLocks noChangeAspect="1"/>
              </p:cNvPicPr>
              <p:nvPr/>
            </p:nvPicPr>
            <p:blipFill>
              <a:blip r:embed="rId10"/>
              <a:stretch>
                <a:fillRect/>
              </a:stretch>
            </p:blipFill>
            <p:spPr>
              <a:xfrm>
                <a:off x="5989434" y="2065709"/>
                <a:ext cx="5041731" cy="3773566"/>
              </a:xfrm>
              <a:prstGeom prst="rect">
                <a:avLst/>
              </a:prstGeom>
            </p:spPr>
          </p:pic>
          <p:pic>
            <p:nvPicPr>
              <p:cNvPr id="8" name="그림 7" descr="의류, 실내, 사람, 컴퓨터이(가) 표시된 사진&#10;&#10;AI 생성 콘텐츠는 정확하지 않을 수 있습니다.">
                <a:extLst>
                  <a:ext uri="{FF2B5EF4-FFF2-40B4-BE49-F238E27FC236}">
                    <a16:creationId xmlns:a16="http://schemas.microsoft.com/office/drawing/2014/main" id="{E9CFED66-0286-1A7E-0B05-152BEF96F5E3}"/>
                  </a:ext>
                </a:extLst>
              </p:cNvPr>
              <p:cNvPicPr>
                <a:picLocks noChangeAspect="1"/>
              </p:cNvPicPr>
              <p:nvPr/>
            </p:nvPicPr>
            <p:blipFill>
              <a:blip r:embed="rId11"/>
              <a:stretch>
                <a:fillRect/>
              </a:stretch>
            </p:blipFill>
            <p:spPr>
              <a:xfrm>
                <a:off x="11031165" y="2065708"/>
                <a:ext cx="5041731" cy="3773566"/>
              </a:xfrm>
              <a:prstGeom prst="rect">
                <a:avLst/>
              </a:prstGeom>
            </p:spPr>
          </p:pic>
        </p:grpSp>
        <p:sp>
          <p:nvSpPr>
            <p:cNvPr id="10" name="TextBox 9">
              <a:extLst>
                <a:ext uri="{FF2B5EF4-FFF2-40B4-BE49-F238E27FC236}">
                  <a16:creationId xmlns:a16="http://schemas.microsoft.com/office/drawing/2014/main" id="{F86533F3-A582-B11C-9B25-09F517AC9298}"/>
                </a:ext>
              </a:extLst>
            </p:cNvPr>
            <p:cNvSpPr txBox="1"/>
            <p:nvPr/>
          </p:nvSpPr>
          <p:spPr>
            <a:xfrm>
              <a:off x="13569691" y="9423606"/>
              <a:ext cx="6099839"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반도체소자 단기집중강좌 </a:t>
              </a:r>
              <a:r>
                <a:rPr lang="en-US" altLang="ko-KR" sz="3600">
                  <a:latin typeface="Noto Sans KR" panose="020B0200000000000000" pitchFamily="50" charset="-127"/>
                  <a:ea typeface="Noto Sans KR" panose="020B0200000000000000" pitchFamily="50" charset="-127"/>
                </a:rPr>
                <a:t>(7</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grpSp>
      <p:grpSp>
        <p:nvGrpSpPr>
          <p:cNvPr id="11" name="그룹 10">
            <a:extLst>
              <a:ext uri="{FF2B5EF4-FFF2-40B4-BE49-F238E27FC236}">
                <a16:creationId xmlns:a16="http://schemas.microsoft.com/office/drawing/2014/main" id="{7274FDF9-31A7-825C-D69E-954A96B2F56B}"/>
              </a:ext>
            </a:extLst>
          </p:cNvPr>
          <p:cNvGrpSpPr/>
          <p:nvPr/>
        </p:nvGrpSpPr>
        <p:grpSpPr>
          <a:xfrm>
            <a:off x="2541398" y="9973304"/>
            <a:ext cx="15123127" cy="3333367"/>
            <a:chOff x="2419444" y="12294134"/>
            <a:chExt cx="15123127" cy="3333367"/>
          </a:xfrm>
        </p:grpSpPr>
        <p:pic>
          <p:nvPicPr>
            <p:cNvPr id="12" name="그림 11">
              <a:extLst>
                <a:ext uri="{FF2B5EF4-FFF2-40B4-BE49-F238E27FC236}">
                  <a16:creationId xmlns:a16="http://schemas.microsoft.com/office/drawing/2014/main" id="{ADD47659-E95C-4FE9-ABF6-2F794269DE05}"/>
                </a:ext>
              </a:extLst>
            </p:cNvPr>
            <p:cNvPicPr>
              <a:picLocks noChangeAspect="1"/>
            </p:cNvPicPr>
            <p:nvPr/>
          </p:nvPicPr>
          <p:blipFill>
            <a:blip r:embed="rId12"/>
            <a:stretch>
              <a:fillRect/>
            </a:stretch>
          </p:blipFill>
          <p:spPr>
            <a:xfrm>
              <a:off x="12460032" y="12294134"/>
              <a:ext cx="5082539" cy="3333367"/>
            </a:xfrm>
            <a:prstGeom prst="rect">
              <a:avLst/>
            </a:prstGeom>
          </p:spPr>
        </p:pic>
        <p:pic>
          <p:nvPicPr>
            <p:cNvPr id="13" name="그림 12">
              <a:extLst>
                <a:ext uri="{FF2B5EF4-FFF2-40B4-BE49-F238E27FC236}">
                  <a16:creationId xmlns:a16="http://schemas.microsoft.com/office/drawing/2014/main" id="{F05F5116-0907-32E3-62A1-87454FC63813}"/>
                </a:ext>
              </a:extLst>
            </p:cNvPr>
            <p:cNvPicPr>
              <a:picLocks noChangeAspect="1"/>
            </p:cNvPicPr>
            <p:nvPr/>
          </p:nvPicPr>
          <p:blipFill>
            <a:blip r:embed="rId13"/>
            <a:stretch>
              <a:fillRect/>
            </a:stretch>
          </p:blipFill>
          <p:spPr>
            <a:xfrm>
              <a:off x="2419444" y="12294134"/>
              <a:ext cx="5020295" cy="3333367"/>
            </a:xfrm>
            <a:prstGeom prst="rect">
              <a:avLst/>
            </a:prstGeom>
          </p:spPr>
        </p:pic>
        <p:pic>
          <p:nvPicPr>
            <p:cNvPr id="15" name="그림 14">
              <a:extLst>
                <a:ext uri="{FF2B5EF4-FFF2-40B4-BE49-F238E27FC236}">
                  <a16:creationId xmlns:a16="http://schemas.microsoft.com/office/drawing/2014/main" id="{B31EA4A3-EAE7-2D6A-910D-034C6C4AFF72}"/>
                </a:ext>
              </a:extLst>
            </p:cNvPr>
            <p:cNvPicPr>
              <a:picLocks noChangeAspect="1"/>
            </p:cNvPicPr>
            <p:nvPr/>
          </p:nvPicPr>
          <p:blipFill>
            <a:blip r:embed="rId14"/>
            <a:stretch>
              <a:fillRect/>
            </a:stretch>
          </p:blipFill>
          <p:spPr>
            <a:xfrm>
              <a:off x="7439739" y="12294134"/>
              <a:ext cx="5020294" cy="3333367"/>
            </a:xfrm>
            <a:prstGeom prst="rect">
              <a:avLst/>
            </a:prstGeom>
          </p:spPr>
        </p:pic>
      </p:grpSp>
      <p:sp>
        <p:nvSpPr>
          <p:cNvPr id="19" name="TextBox 18">
            <a:extLst>
              <a:ext uri="{FF2B5EF4-FFF2-40B4-BE49-F238E27FC236}">
                <a16:creationId xmlns:a16="http://schemas.microsoft.com/office/drawing/2014/main" id="{8B399EDB-898D-7BA8-146F-78C8406125AA}"/>
              </a:ext>
            </a:extLst>
          </p:cNvPr>
          <p:cNvSpPr txBox="1"/>
          <p:nvPr/>
        </p:nvSpPr>
        <p:spPr>
          <a:xfrm>
            <a:off x="18051891" y="11173968"/>
            <a:ext cx="6099839"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미국 </a:t>
            </a:r>
            <a:r>
              <a:rPr lang="en-US" altLang="ko-KR" sz="3600">
                <a:latin typeface="Noto Sans KR" panose="020B0200000000000000" pitchFamily="50" charset="-127"/>
                <a:ea typeface="Noto Sans KR" panose="020B0200000000000000" pitchFamily="50" charset="-127"/>
              </a:rPr>
              <a:t>MIT URTC </a:t>
            </a:r>
            <a:r>
              <a:rPr lang="ko-KR" altLang="en-US" sz="3600">
                <a:latin typeface="Noto Sans KR" panose="020B0200000000000000" pitchFamily="50" charset="-127"/>
                <a:ea typeface="Noto Sans KR" panose="020B0200000000000000" pitchFamily="50" charset="-127"/>
              </a:rPr>
              <a:t>학회 </a:t>
            </a:r>
            <a:r>
              <a:rPr lang="en-US" altLang="ko-KR" sz="3600">
                <a:latin typeface="Noto Sans KR" panose="020B0200000000000000" pitchFamily="50" charset="-127"/>
                <a:ea typeface="Noto Sans KR" panose="020B0200000000000000" pitchFamily="50" charset="-127"/>
              </a:rPr>
              <a:t>(10</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sp>
        <p:nvSpPr>
          <p:cNvPr id="22" name="TextBox 21">
            <a:extLst>
              <a:ext uri="{FF2B5EF4-FFF2-40B4-BE49-F238E27FC236}">
                <a16:creationId xmlns:a16="http://schemas.microsoft.com/office/drawing/2014/main" id="{3DDBDF0C-070D-0DEF-29B5-50A6D3DF8521}"/>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11</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400907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E00EB288-F449-EC0C-CE53-64CC83D694DD}"/>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808D9B77-4DC2-ECC6-AC50-08F82EC8109C}"/>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pSp>
        <p:nvGrpSpPr>
          <p:cNvPr id="39" name="그룹 38">
            <a:extLst>
              <a:ext uri="{FF2B5EF4-FFF2-40B4-BE49-F238E27FC236}">
                <a16:creationId xmlns:a16="http://schemas.microsoft.com/office/drawing/2014/main" id="{AEBDE711-AD96-FF04-97D6-74AE201BE9A1}"/>
              </a:ext>
            </a:extLst>
          </p:cNvPr>
          <p:cNvGrpSpPr/>
          <p:nvPr/>
        </p:nvGrpSpPr>
        <p:grpSpPr>
          <a:xfrm>
            <a:off x="624950" y="2169454"/>
            <a:ext cx="15110901" cy="3270122"/>
            <a:chOff x="327512" y="2061698"/>
            <a:chExt cx="15110901" cy="3270122"/>
          </a:xfrm>
        </p:grpSpPr>
        <p:grpSp>
          <p:nvGrpSpPr>
            <p:cNvPr id="38" name="그룹 37">
              <a:extLst>
                <a:ext uri="{FF2B5EF4-FFF2-40B4-BE49-F238E27FC236}">
                  <a16:creationId xmlns:a16="http://schemas.microsoft.com/office/drawing/2014/main" id="{3825F491-EE55-09E5-E9FF-34AD94E8A4F1}"/>
                </a:ext>
              </a:extLst>
            </p:cNvPr>
            <p:cNvGrpSpPr/>
            <p:nvPr/>
          </p:nvGrpSpPr>
          <p:grpSpPr>
            <a:xfrm>
              <a:off x="327512" y="2061698"/>
              <a:ext cx="10069172" cy="3270122"/>
              <a:chOff x="327512" y="2061698"/>
              <a:chExt cx="10069172" cy="3270122"/>
            </a:xfrm>
          </p:grpSpPr>
          <p:pic>
            <p:nvPicPr>
              <p:cNvPr id="33" name="그림 32">
                <a:extLst>
                  <a:ext uri="{FF2B5EF4-FFF2-40B4-BE49-F238E27FC236}">
                    <a16:creationId xmlns:a16="http://schemas.microsoft.com/office/drawing/2014/main" id="{09B16F5A-8BDB-25A1-8266-9A81309577C6}"/>
                  </a:ext>
                </a:extLst>
              </p:cNvPr>
              <p:cNvPicPr>
                <a:picLocks noChangeAspect="1"/>
              </p:cNvPicPr>
              <p:nvPr/>
            </p:nvPicPr>
            <p:blipFill>
              <a:blip r:embed="rId3"/>
              <a:stretch>
                <a:fillRect/>
              </a:stretch>
            </p:blipFill>
            <p:spPr>
              <a:xfrm>
                <a:off x="5354953" y="2061698"/>
                <a:ext cx="5041731" cy="3270121"/>
              </a:xfrm>
              <a:prstGeom prst="rect">
                <a:avLst/>
              </a:prstGeom>
            </p:spPr>
          </p:pic>
          <p:pic>
            <p:nvPicPr>
              <p:cNvPr id="35" name="그림 34">
                <a:extLst>
                  <a:ext uri="{FF2B5EF4-FFF2-40B4-BE49-F238E27FC236}">
                    <a16:creationId xmlns:a16="http://schemas.microsoft.com/office/drawing/2014/main" id="{5250F3DA-BDD2-23F1-112E-55FC60E7ED85}"/>
                  </a:ext>
                </a:extLst>
              </p:cNvPr>
              <p:cNvPicPr>
                <a:picLocks noChangeAspect="1"/>
              </p:cNvPicPr>
              <p:nvPr/>
            </p:nvPicPr>
            <p:blipFill>
              <a:blip r:embed="rId4"/>
              <a:stretch>
                <a:fillRect/>
              </a:stretch>
            </p:blipFill>
            <p:spPr>
              <a:xfrm>
                <a:off x="327512" y="2061698"/>
                <a:ext cx="5008069" cy="3270122"/>
              </a:xfrm>
              <a:prstGeom prst="rect">
                <a:avLst/>
              </a:prstGeom>
            </p:spPr>
          </p:pic>
        </p:grpSp>
        <p:pic>
          <p:nvPicPr>
            <p:cNvPr id="37" name="그림 36" descr="텍스트, 프레젠테이션, 사람, 프로젝션 스크린이(가) 표시된 사진&#10;&#10;AI 생성 콘텐츠는 정확하지 않을 수 있습니다.">
              <a:extLst>
                <a:ext uri="{FF2B5EF4-FFF2-40B4-BE49-F238E27FC236}">
                  <a16:creationId xmlns:a16="http://schemas.microsoft.com/office/drawing/2014/main" id="{3DC00D0E-D380-5C57-A702-BB85B5F50866}"/>
                </a:ext>
              </a:extLst>
            </p:cNvPr>
            <p:cNvPicPr>
              <a:picLocks noChangeAspect="1"/>
            </p:cNvPicPr>
            <p:nvPr/>
          </p:nvPicPr>
          <p:blipFill>
            <a:blip r:embed="rId5"/>
            <a:stretch>
              <a:fillRect/>
            </a:stretch>
          </p:blipFill>
          <p:spPr>
            <a:xfrm>
              <a:off x="10396682" y="2061698"/>
              <a:ext cx="5041731" cy="3270121"/>
            </a:xfrm>
            <a:prstGeom prst="rect">
              <a:avLst/>
            </a:prstGeom>
          </p:spPr>
        </p:pic>
      </p:grpSp>
      <p:sp>
        <p:nvSpPr>
          <p:cNvPr id="40" name="TextBox 39">
            <a:extLst>
              <a:ext uri="{FF2B5EF4-FFF2-40B4-BE49-F238E27FC236}">
                <a16:creationId xmlns:a16="http://schemas.microsoft.com/office/drawing/2014/main" id="{6A451CEB-357C-E357-07CF-90E35BC318E6}"/>
              </a:ext>
            </a:extLst>
          </p:cNvPr>
          <p:cNvSpPr txBox="1"/>
          <p:nvPr/>
        </p:nvSpPr>
        <p:spPr>
          <a:xfrm>
            <a:off x="16728842" y="3481348"/>
            <a:ext cx="6880501" cy="646331"/>
          </a:xfrm>
          <a:prstGeom prst="rect">
            <a:avLst/>
          </a:prstGeom>
          <a:noFill/>
        </p:spPr>
        <p:txBody>
          <a:bodyPr wrap="square">
            <a:spAutoFit/>
          </a:bodyPr>
          <a:lstStyle/>
          <a:p>
            <a:r>
              <a:rPr lang="en-US" altLang="ko-KR" sz="3600">
                <a:latin typeface="Noto Sans KR" panose="020B0200000000000000" pitchFamily="50" charset="-127"/>
                <a:ea typeface="Noto Sans KR" panose="020B0200000000000000" pitchFamily="50" charset="-127"/>
              </a:rPr>
              <a:t>2025 </a:t>
            </a:r>
            <a:r>
              <a:rPr lang="ko-KR" altLang="en-US" sz="3600">
                <a:latin typeface="Noto Sans KR" panose="020B0200000000000000" pitchFamily="50" charset="-127"/>
                <a:ea typeface="Noto Sans KR" panose="020B0200000000000000" pitchFamily="50" charset="-127"/>
              </a:rPr>
              <a:t>부산 </a:t>
            </a:r>
            <a:r>
              <a:rPr lang="en-US" altLang="ko-KR" sz="3600">
                <a:latin typeface="Noto Sans KR" panose="020B0200000000000000" pitchFamily="50" charset="-127"/>
                <a:ea typeface="Noto Sans KR" panose="020B0200000000000000" pitchFamily="50" charset="-127"/>
              </a:rPr>
              <a:t>ICCE-ASIA </a:t>
            </a:r>
            <a:r>
              <a:rPr lang="ko-KR" altLang="en-US" sz="3600">
                <a:latin typeface="Noto Sans KR" panose="020B0200000000000000" pitchFamily="50" charset="-127"/>
                <a:ea typeface="Noto Sans KR" panose="020B0200000000000000" pitchFamily="50" charset="-127"/>
              </a:rPr>
              <a:t>학회 </a:t>
            </a:r>
            <a:r>
              <a:rPr lang="en-US" altLang="ko-KR" sz="3600">
                <a:latin typeface="Noto Sans KR" panose="020B0200000000000000" pitchFamily="50" charset="-127"/>
                <a:ea typeface="Noto Sans KR" panose="020B0200000000000000" pitchFamily="50" charset="-127"/>
              </a:rPr>
              <a:t>(10</a:t>
            </a:r>
            <a:r>
              <a:rPr lang="ko-KR" altLang="en-US" sz="3600">
                <a:latin typeface="Noto Sans KR" panose="020B0200000000000000" pitchFamily="50" charset="-127"/>
                <a:ea typeface="Noto Sans KR" panose="020B0200000000000000" pitchFamily="50" charset="-127"/>
              </a:rPr>
              <a:t>월</a:t>
            </a:r>
            <a:r>
              <a:rPr lang="en-US" altLang="ko-KR" sz="3600">
                <a:latin typeface="Noto Sans KR" panose="020B0200000000000000" pitchFamily="50" charset="-127"/>
                <a:ea typeface="Noto Sans KR" panose="020B0200000000000000" pitchFamily="50" charset="-127"/>
              </a:rPr>
              <a:t>)</a:t>
            </a:r>
            <a:endParaRPr lang="ko-KR" altLang="en-US" sz="3600">
              <a:latin typeface="Noto Sans KR" panose="020B0200000000000000" pitchFamily="50" charset="-127"/>
              <a:ea typeface="Noto Sans KR" panose="020B0200000000000000" pitchFamily="50" charset="-127"/>
            </a:endParaRPr>
          </a:p>
        </p:txBody>
      </p:sp>
      <p:sp>
        <p:nvSpPr>
          <p:cNvPr id="42" name="Google Shape;403;p15">
            <a:extLst>
              <a:ext uri="{FF2B5EF4-FFF2-40B4-BE49-F238E27FC236}">
                <a16:creationId xmlns:a16="http://schemas.microsoft.com/office/drawing/2014/main" id="{54F49809-DD00-304D-8CB7-6816ADC07E9E}"/>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a:t>3</a:t>
            </a:r>
            <a:r>
              <a:rPr lang="ko-KR" altLang="en-US"/>
              <a:t>차년도 비교과 프로그램</a:t>
            </a:r>
            <a:endParaRPr sz="4300">
              <a:highlight>
                <a:srgbClr val="FFFF00"/>
              </a:highlight>
            </a:endParaRPr>
          </a:p>
        </p:txBody>
      </p:sp>
      <p:sp>
        <p:nvSpPr>
          <p:cNvPr id="2" name="TextBox 1">
            <a:extLst>
              <a:ext uri="{FF2B5EF4-FFF2-40B4-BE49-F238E27FC236}">
                <a16:creationId xmlns:a16="http://schemas.microsoft.com/office/drawing/2014/main" id="{7015AACA-6F03-67D3-3AB4-68E91E9DB0BD}"/>
              </a:ext>
            </a:extLst>
          </p:cNvPr>
          <p:cNvSpPr txBox="1"/>
          <p:nvPr/>
        </p:nvSpPr>
        <p:spPr>
          <a:xfrm>
            <a:off x="7493764" y="8534932"/>
            <a:ext cx="9235078"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첨단융합학부 비교과 프로그램 추가 예정</a:t>
            </a:r>
          </a:p>
        </p:txBody>
      </p:sp>
      <p:sp>
        <p:nvSpPr>
          <p:cNvPr id="4" name="TextBox 3">
            <a:extLst>
              <a:ext uri="{FF2B5EF4-FFF2-40B4-BE49-F238E27FC236}">
                <a16:creationId xmlns:a16="http://schemas.microsoft.com/office/drawing/2014/main" id="{17357330-AFEB-2195-4E0D-F32A3019D874}"/>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12</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15520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318B960A-B7E1-9475-FC15-373E55280C3E}"/>
            </a:ext>
          </a:extLst>
        </p:cNvPr>
        <p:cNvGrpSpPr/>
        <p:nvPr/>
      </p:nvGrpSpPr>
      <p:grpSpPr>
        <a:xfrm>
          <a:off x="0" y="0"/>
          <a:ext cx="0" cy="0"/>
          <a:chOff x="0" y="0"/>
          <a:chExt cx="0" cy="0"/>
        </a:xfrm>
      </p:grpSpPr>
      <p:pic>
        <p:nvPicPr>
          <p:cNvPr id="4" name="그림 3">
            <a:extLst>
              <a:ext uri="{FF2B5EF4-FFF2-40B4-BE49-F238E27FC236}">
                <a16:creationId xmlns:a16="http://schemas.microsoft.com/office/drawing/2014/main" id="{6D9EE3E3-E643-1553-0BF2-9D446C1B1B40}"/>
              </a:ext>
            </a:extLst>
          </p:cNvPr>
          <p:cNvPicPr>
            <a:picLocks noChangeAspect="1"/>
          </p:cNvPicPr>
          <p:nvPr/>
        </p:nvPicPr>
        <p:blipFill>
          <a:blip r:embed="rId3"/>
          <a:stretch>
            <a:fillRect/>
          </a:stretch>
        </p:blipFill>
        <p:spPr>
          <a:xfrm>
            <a:off x="1674442" y="3238952"/>
            <a:ext cx="21498756" cy="6851730"/>
          </a:xfrm>
          <a:prstGeom prst="rect">
            <a:avLst/>
          </a:prstGeom>
        </p:spPr>
      </p:pic>
      <p:sp>
        <p:nvSpPr>
          <p:cNvPr id="404" name="Google Shape;404;p15">
            <a:extLst>
              <a:ext uri="{FF2B5EF4-FFF2-40B4-BE49-F238E27FC236}">
                <a16:creationId xmlns:a16="http://schemas.microsoft.com/office/drawing/2014/main" id="{74A1E7AA-3B2B-0D06-3800-30665964C0C4}"/>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7" name="Google Shape;403;p15">
            <a:extLst>
              <a:ext uri="{FF2B5EF4-FFF2-40B4-BE49-F238E27FC236}">
                <a16:creationId xmlns:a16="http://schemas.microsoft.com/office/drawing/2014/main" id="{B0361460-8165-02E4-2AAA-6B378B7BF91D}"/>
              </a:ext>
            </a:extLst>
          </p:cNvPr>
          <p:cNvSpPr txBox="1">
            <a:spLocks noGrp="1"/>
          </p:cNvSpPr>
          <p:nvPr>
            <p:ph type="title"/>
          </p:nvPr>
        </p:nvSpPr>
        <p:spPr>
          <a:xfrm>
            <a:off x="978525" y="1168875"/>
            <a:ext cx="8238046"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dirty="0"/>
              <a:t>3</a:t>
            </a:r>
            <a:r>
              <a:rPr lang="ko-KR" altLang="en-US" dirty="0"/>
              <a:t>차년도 사업비 집행 계획</a:t>
            </a:r>
            <a:endParaRPr sz="4300" dirty="0">
              <a:highlight>
                <a:srgbClr val="FFFF00"/>
              </a:highlight>
            </a:endParaRPr>
          </a:p>
        </p:txBody>
      </p:sp>
      <p:sp>
        <p:nvSpPr>
          <p:cNvPr id="2" name="TextBox 1">
            <a:extLst>
              <a:ext uri="{FF2B5EF4-FFF2-40B4-BE49-F238E27FC236}">
                <a16:creationId xmlns:a16="http://schemas.microsoft.com/office/drawing/2014/main" id="{C0CEDD26-A22B-785D-F114-FE413FD491C1}"/>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14</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
        <p:nvSpPr>
          <p:cNvPr id="14" name="TextBox 13">
            <a:extLst>
              <a:ext uri="{FF2B5EF4-FFF2-40B4-BE49-F238E27FC236}">
                <a16:creationId xmlns:a16="http://schemas.microsoft.com/office/drawing/2014/main" id="{95BC8DC8-1B79-3845-E09F-A9FAFA1153A6}"/>
              </a:ext>
            </a:extLst>
          </p:cNvPr>
          <p:cNvSpPr txBox="1"/>
          <p:nvPr/>
        </p:nvSpPr>
        <p:spPr>
          <a:xfrm>
            <a:off x="4339268" y="2297104"/>
            <a:ext cx="6548284" cy="646331"/>
          </a:xfrm>
          <a:prstGeom prst="rect">
            <a:avLst/>
          </a:prstGeom>
          <a:noFill/>
        </p:spPr>
        <p:txBody>
          <a:bodyPr wrap="square">
            <a:spAutoFit/>
          </a:bodyPr>
          <a:lstStyle/>
          <a:p>
            <a:pPr algn="ctr"/>
            <a:r>
              <a:rPr lang="en-US" altLang="ko-KR" sz="3600" b="1" dirty="0">
                <a:latin typeface="Noto Sans KR" panose="020B0200000000000000" pitchFamily="50" charset="-127"/>
                <a:ea typeface="Noto Sans KR" panose="020B0200000000000000" pitchFamily="50" charset="-127"/>
              </a:rPr>
              <a:t>3</a:t>
            </a:r>
            <a:r>
              <a:rPr lang="ko-KR" altLang="en-US" sz="3600" b="1" dirty="0">
                <a:latin typeface="Noto Sans KR" panose="020B0200000000000000" pitchFamily="50" charset="-127"/>
                <a:ea typeface="Noto Sans KR" panose="020B0200000000000000" pitchFamily="50" charset="-127"/>
              </a:rPr>
              <a:t>차년도 본예산 </a:t>
            </a:r>
            <a:r>
              <a:rPr lang="ko-KR" altLang="en-US" sz="3600" b="1" dirty="0" err="1">
                <a:latin typeface="Noto Sans KR" panose="020B0200000000000000" pitchFamily="50" charset="-127"/>
                <a:ea typeface="Noto Sans KR" panose="020B0200000000000000" pitchFamily="50" charset="-127"/>
              </a:rPr>
              <a:t>집행률</a:t>
            </a:r>
            <a:endParaRPr lang="ko-KR" altLang="en-US" sz="3600" b="1" dirty="0">
              <a:latin typeface="Noto Sans KR" panose="020B0200000000000000" pitchFamily="50" charset="-127"/>
              <a:ea typeface="Noto Sans KR" panose="020B0200000000000000" pitchFamily="50" charset="-127"/>
            </a:endParaRPr>
          </a:p>
        </p:txBody>
      </p:sp>
      <p:sp>
        <p:nvSpPr>
          <p:cNvPr id="15" name="TextBox 14">
            <a:extLst>
              <a:ext uri="{FF2B5EF4-FFF2-40B4-BE49-F238E27FC236}">
                <a16:creationId xmlns:a16="http://schemas.microsoft.com/office/drawing/2014/main" id="{173E4910-DFE1-DEEA-2B7E-1AFC5D7229E9}"/>
              </a:ext>
            </a:extLst>
          </p:cNvPr>
          <p:cNvSpPr txBox="1"/>
          <p:nvPr/>
        </p:nvSpPr>
        <p:spPr>
          <a:xfrm>
            <a:off x="14945422" y="2297103"/>
            <a:ext cx="6548284" cy="646331"/>
          </a:xfrm>
          <a:prstGeom prst="rect">
            <a:avLst/>
          </a:prstGeom>
          <a:noFill/>
        </p:spPr>
        <p:txBody>
          <a:bodyPr wrap="square">
            <a:spAutoFit/>
          </a:bodyPr>
          <a:lstStyle/>
          <a:p>
            <a:pPr algn="ctr"/>
            <a:r>
              <a:rPr lang="en-US" altLang="ko-KR" sz="3600" b="1" dirty="0">
                <a:latin typeface="Noto Sans KR" panose="020B0200000000000000" pitchFamily="50" charset="-127"/>
                <a:ea typeface="Noto Sans KR" panose="020B0200000000000000" pitchFamily="50" charset="-127"/>
              </a:rPr>
              <a:t>2</a:t>
            </a:r>
            <a:r>
              <a:rPr lang="ko-KR" altLang="en-US" sz="3600" b="1" dirty="0">
                <a:latin typeface="Noto Sans KR" panose="020B0200000000000000" pitchFamily="50" charset="-127"/>
                <a:ea typeface="Noto Sans KR" panose="020B0200000000000000" pitchFamily="50" charset="-127"/>
              </a:rPr>
              <a:t>차년도 이월금 </a:t>
            </a:r>
            <a:r>
              <a:rPr lang="ko-KR" altLang="en-US" sz="3600" b="1" dirty="0" err="1">
                <a:latin typeface="Noto Sans KR" panose="020B0200000000000000" pitchFamily="50" charset="-127"/>
                <a:ea typeface="Noto Sans KR" panose="020B0200000000000000" pitchFamily="50" charset="-127"/>
              </a:rPr>
              <a:t>집행률</a:t>
            </a:r>
            <a:endParaRPr lang="ko-KR" altLang="en-US" sz="3600" b="1" dirty="0">
              <a:latin typeface="Noto Sans KR" panose="020B0200000000000000" pitchFamily="50" charset="-127"/>
              <a:ea typeface="Noto Sans KR" panose="020B0200000000000000" pitchFamily="50" charset="-127"/>
            </a:endParaRPr>
          </a:p>
        </p:txBody>
      </p:sp>
      <p:sp>
        <p:nvSpPr>
          <p:cNvPr id="18" name="원호 17">
            <a:extLst>
              <a:ext uri="{FF2B5EF4-FFF2-40B4-BE49-F238E27FC236}">
                <a16:creationId xmlns:a16="http://schemas.microsoft.com/office/drawing/2014/main" id="{F157CD79-61B5-F433-F1AC-842411C9D68E}"/>
              </a:ext>
            </a:extLst>
          </p:cNvPr>
          <p:cNvSpPr/>
          <p:nvPr/>
        </p:nvSpPr>
        <p:spPr bwMode="auto">
          <a:xfrm>
            <a:off x="9665275" y="8504101"/>
            <a:ext cx="538480" cy="538837"/>
          </a:xfrm>
          <a:prstGeom prst="arc">
            <a:avLst>
              <a:gd name="adj1" fmla="val 16200000"/>
              <a:gd name="adj2" fmla="val 16133248"/>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19" name="원호 18">
            <a:extLst>
              <a:ext uri="{FF2B5EF4-FFF2-40B4-BE49-F238E27FC236}">
                <a16:creationId xmlns:a16="http://schemas.microsoft.com/office/drawing/2014/main" id="{D2E5109F-42B4-C97F-8A1A-40D02220103B}"/>
              </a:ext>
            </a:extLst>
          </p:cNvPr>
          <p:cNvSpPr/>
          <p:nvPr/>
        </p:nvSpPr>
        <p:spPr bwMode="auto">
          <a:xfrm>
            <a:off x="13117904" y="8504101"/>
            <a:ext cx="538480" cy="538837"/>
          </a:xfrm>
          <a:prstGeom prst="arc">
            <a:avLst>
              <a:gd name="adj1" fmla="val 16200000"/>
              <a:gd name="adj2" fmla="val 16133248"/>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0" name="원호 19">
            <a:extLst>
              <a:ext uri="{FF2B5EF4-FFF2-40B4-BE49-F238E27FC236}">
                <a16:creationId xmlns:a16="http://schemas.microsoft.com/office/drawing/2014/main" id="{2E4196C1-6D1B-D90B-B32F-665A4C3D493A}"/>
              </a:ext>
            </a:extLst>
          </p:cNvPr>
          <p:cNvSpPr/>
          <p:nvPr/>
        </p:nvSpPr>
        <p:spPr bwMode="auto">
          <a:xfrm>
            <a:off x="9665275" y="9334647"/>
            <a:ext cx="538480" cy="538837"/>
          </a:xfrm>
          <a:prstGeom prst="arc">
            <a:avLst>
              <a:gd name="adj1" fmla="val 16200000"/>
              <a:gd name="adj2" fmla="val 4004554"/>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1" name="원호 20">
            <a:extLst>
              <a:ext uri="{FF2B5EF4-FFF2-40B4-BE49-F238E27FC236}">
                <a16:creationId xmlns:a16="http://schemas.microsoft.com/office/drawing/2014/main" id="{47269717-842F-56D2-0873-070B3085A676}"/>
              </a:ext>
            </a:extLst>
          </p:cNvPr>
          <p:cNvSpPr/>
          <p:nvPr/>
        </p:nvSpPr>
        <p:spPr bwMode="auto">
          <a:xfrm>
            <a:off x="13117904" y="9334647"/>
            <a:ext cx="538480" cy="538837"/>
          </a:xfrm>
          <a:prstGeom prst="arc">
            <a:avLst>
              <a:gd name="adj1" fmla="val 16200000"/>
              <a:gd name="adj2" fmla="val 14902936"/>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2" name="원호 21">
            <a:extLst>
              <a:ext uri="{FF2B5EF4-FFF2-40B4-BE49-F238E27FC236}">
                <a16:creationId xmlns:a16="http://schemas.microsoft.com/office/drawing/2014/main" id="{236575EE-39AE-2F19-A0D1-F512395FF35E}"/>
              </a:ext>
            </a:extLst>
          </p:cNvPr>
          <p:cNvSpPr/>
          <p:nvPr/>
        </p:nvSpPr>
        <p:spPr bwMode="auto">
          <a:xfrm>
            <a:off x="9665275" y="7576563"/>
            <a:ext cx="538480" cy="538837"/>
          </a:xfrm>
          <a:prstGeom prst="arc">
            <a:avLst>
              <a:gd name="adj1" fmla="val 16200000"/>
              <a:gd name="adj2" fmla="val 13933563"/>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5" name="원호 24">
            <a:extLst>
              <a:ext uri="{FF2B5EF4-FFF2-40B4-BE49-F238E27FC236}">
                <a16:creationId xmlns:a16="http://schemas.microsoft.com/office/drawing/2014/main" id="{F81FBFD2-0344-6BC6-FC4F-54C7AFFD9D63}"/>
              </a:ext>
            </a:extLst>
          </p:cNvPr>
          <p:cNvSpPr/>
          <p:nvPr/>
        </p:nvSpPr>
        <p:spPr bwMode="auto">
          <a:xfrm>
            <a:off x="13117904" y="7576563"/>
            <a:ext cx="538480" cy="538837"/>
          </a:xfrm>
          <a:prstGeom prst="arc">
            <a:avLst>
              <a:gd name="adj1" fmla="val 16200000"/>
              <a:gd name="adj2" fmla="val 15732244"/>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6" name="원호 25">
            <a:extLst>
              <a:ext uri="{FF2B5EF4-FFF2-40B4-BE49-F238E27FC236}">
                <a16:creationId xmlns:a16="http://schemas.microsoft.com/office/drawing/2014/main" id="{A23B958D-E219-C839-432B-9506F3853808}"/>
              </a:ext>
            </a:extLst>
          </p:cNvPr>
          <p:cNvSpPr/>
          <p:nvPr/>
        </p:nvSpPr>
        <p:spPr bwMode="auto">
          <a:xfrm>
            <a:off x="13117904" y="7576563"/>
            <a:ext cx="538480" cy="538837"/>
          </a:xfrm>
          <a:prstGeom prst="arc">
            <a:avLst>
              <a:gd name="adj1" fmla="val 16200000"/>
              <a:gd name="adj2" fmla="val 13933563"/>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7" name="원호 26">
            <a:extLst>
              <a:ext uri="{FF2B5EF4-FFF2-40B4-BE49-F238E27FC236}">
                <a16:creationId xmlns:a16="http://schemas.microsoft.com/office/drawing/2014/main" id="{071714A5-E393-0098-037F-65CC397BEBA6}"/>
              </a:ext>
            </a:extLst>
          </p:cNvPr>
          <p:cNvSpPr/>
          <p:nvPr/>
        </p:nvSpPr>
        <p:spPr bwMode="auto">
          <a:xfrm>
            <a:off x="9665275" y="6746017"/>
            <a:ext cx="538480" cy="538837"/>
          </a:xfrm>
          <a:prstGeom prst="arc">
            <a:avLst>
              <a:gd name="adj1" fmla="val 16200000"/>
              <a:gd name="adj2" fmla="val 10027952"/>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8" name="원호 27">
            <a:extLst>
              <a:ext uri="{FF2B5EF4-FFF2-40B4-BE49-F238E27FC236}">
                <a16:creationId xmlns:a16="http://schemas.microsoft.com/office/drawing/2014/main" id="{500D95B4-F424-D8C7-083E-D2AE4ED14C5E}"/>
              </a:ext>
            </a:extLst>
          </p:cNvPr>
          <p:cNvSpPr/>
          <p:nvPr/>
        </p:nvSpPr>
        <p:spPr bwMode="auto">
          <a:xfrm>
            <a:off x="13117904" y="6746017"/>
            <a:ext cx="538480" cy="538837"/>
          </a:xfrm>
          <a:prstGeom prst="arc">
            <a:avLst>
              <a:gd name="adj1" fmla="val 16200000"/>
              <a:gd name="adj2" fmla="val 14972680"/>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29" name="원호 28">
            <a:extLst>
              <a:ext uri="{FF2B5EF4-FFF2-40B4-BE49-F238E27FC236}">
                <a16:creationId xmlns:a16="http://schemas.microsoft.com/office/drawing/2014/main" id="{398802D4-5C4D-219E-3668-346AAF1BB009}"/>
              </a:ext>
            </a:extLst>
          </p:cNvPr>
          <p:cNvSpPr/>
          <p:nvPr/>
        </p:nvSpPr>
        <p:spPr bwMode="auto">
          <a:xfrm>
            <a:off x="13121591" y="6746017"/>
            <a:ext cx="538480" cy="538837"/>
          </a:xfrm>
          <a:prstGeom prst="arc">
            <a:avLst>
              <a:gd name="adj1" fmla="val 16200000"/>
              <a:gd name="adj2" fmla="val 3324299"/>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0" name="원호 29">
            <a:extLst>
              <a:ext uri="{FF2B5EF4-FFF2-40B4-BE49-F238E27FC236}">
                <a16:creationId xmlns:a16="http://schemas.microsoft.com/office/drawing/2014/main" id="{7E26D283-4B67-D526-5598-110EC992B56A}"/>
              </a:ext>
            </a:extLst>
          </p:cNvPr>
          <p:cNvSpPr/>
          <p:nvPr/>
        </p:nvSpPr>
        <p:spPr bwMode="auto">
          <a:xfrm>
            <a:off x="9665275" y="5936720"/>
            <a:ext cx="538480" cy="538837"/>
          </a:xfrm>
          <a:prstGeom prst="arc">
            <a:avLst>
              <a:gd name="adj1" fmla="val 16200000"/>
              <a:gd name="adj2" fmla="val 767870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5" name="원호 34">
            <a:extLst>
              <a:ext uri="{FF2B5EF4-FFF2-40B4-BE49-F238E27FC236}">
                <a16:creationId xmlns:a16="http://schemas.microsoft.com/office/drawing/2014/main" id="{E1D47111-AF8B-36A6-1A9B-90A2E64607EA}"/>
              </a:ext>
            </a:extLst>
          </p:cNvPr>
          <p:cNvSpPr/>
          <p:nvPr/>
        </p:nvSpPr>
        <p:spPr bwMode="auto">
          <a:xfrm>
            <a:off x="13117904" y="5936720"/>
            <a:ext cx="538480" cy="538837"/>
          </a:xfrm>
          <a:prstGeom prst="arc">
            <a:avLst>
              <a:gd name="adj1" fmla="val 16200000"/>
              <a:gd name="adj2" fmla="val 15601092"/>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6" name="원호 35">
            <a:extLst>
              <a:ext uri="{FF2B5EF4-FFF2-40B4-BE49-F238E27FC236}">
                <a16:creationId xmlns:a16="http://schemas.microsoft.com/office/drawing/2014/main" id="{84845995-1B5C-358E-6DC8-4A4A8B268D06}"/>
              </a:ext>
            </a:extLst>
          </p:cNvPr>
          <p:cNvSpPr/>
          <p:nvPr/>
        </p:nvSpPr>
        <p:spPr bwMode="auto">
          <a:xfrm>
            <a:off x="13117904" y="5936720"/>
            <a:ext cx="538480" cy="538837"/>
          </a:xfrm>
          <a:prstGeom prst="arc">
            <a:avLst>
              <a:gd name="adj1" fmla="val 16200000"/>
              <a:gd name="adj2" fmla="val 767870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9" name="원호 38">
            <a:extLst>
              <a:ext uri="{FF2B5EF4-FFF2-40B4-BE49-F238E27FC236}">
                <a16:creationId xmlns:a16="http://schemas.microsoft.com/office/drawing/2014/main" id="{FC27099A-FAE7-9800-C3AE-9B6D08498921}"/>
              </a:ext>
            </a:extLst>
          </p:cNvPr>
          <p:cNvSpPr/>
          <p:nvPr/>
        </p:nvSpPr>
        <p:spPr bwMode="auto">
          <a:xfrm>
            <a:off x="9665275" y="5065173"/>
            <a:ext cx="538480" cy="538837"/>
          </a:xfrm>
          <a:prstGeom prst="arc">
            <a:avLst>
              <a:gd name="adj1" fmla="val 16200000"/>
              <a:gd name="adj2" fmla="val 18691200"/>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 name="원호 39">
            <a:extLst>
              <a:ext uri="{FF2B5EF4-FFF2-40B4-BE49-F238E27FC236}">
                <a16:creationId xmlns:a16="http://schemas.microsoft.com/office/drawing/2014/main" id="{C3BA97D2-3E80-9606-DBF6-F5CF428D5F71}"/>
              </a:ext>
            </a:extLst>
          </p:cNvPr>
          <p:cNvSpPr/>
          <p:nvPr/>
        </p:nvSpPr>
        <p:spPr bwMode="auto">
          <a:xfrm>
            <a:off x="13117904" y="5065173"/>
            <a:ext cx="538480" cy="538837"/>
          </a:xfrm>
          <a:prstGeom prst="arc">
            <a:avLst>
              <a:gd name="adj1" fmla="val 16200000"/>
              <a:gd name="adj2" fmla="val 14393730"/>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1" name="원호 40">
            <a:extLst>
              <a:ext uri="{FF2B5EF4-FFF2-40B4-BE49-F238E27FC236}">
                <a16:creationId xmlns:a16="http://schemas.microsoft.com/office/drawing/2014/main" id="{B76B3C9D-ED6C-7473-C9BB-5F87DC30812D}"/>
              </a:ext>
            </a:extLst>
          </p:cNvPr>
          <p:cNvSpPr/>
          <p:nvPr/>
        </p:nvSpPr>
        <p:spPr bwMode="auto">
          <a:xfrm>
            <a:off x="13117904" y="5065173"/>
            <a:ext cx="538480" cy="538837"/>
          </a:xfrm>
          <a:prstGeom prst="arc">
            <a:avLst>
              <a:gd name="adj1" fmla="val 16200000"/>
              <a:gd name="adj2" fmla="val 18691200"/>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2" name="원호 41">
            <a:extLst>
              <a:ext uri="{FF2B5EF4-FFF2-40B4-BE49-F238E27FC236}">
                <a16:creationId xmlns:a16="http://schemas.microsoft.com/office/drawing/2014/main" id="{30EE8A07-C371-BA09-F49E-0E0466D21A64}"/>
              </a:ext>
            </a:extLst>
          </p:cNvPr>
          <p:cNvSpPr/>
          <p:nvPr/>
        </p:nvSpPr>
        <p:spPr bwMode="auto">
          <a:xfrm>
            <a:off x="9665275" y="4157387"/>
            <a:ext cx="538480" cy="538837"/>
          </a:xfrm>
          <a:prstGeom prst="arc">
            <a:avLst>
              <a:gd name="adj1" fmla="val 16200000"/>
              <a:gd name="adj2" fmla="val 2464888"/>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3" name="원호 42">
            <a:extLst>
              <a:ext uri="{FF2B5EF4-FFF2-40B4-BE49-F238E27FC236}">
                <a16:creationId xmlns:a16="http://schemas.microsoft.com/office/drawing/2014/main" id="{2F7EDB63-E1CA-83A2-73BD-A2644BB8C46C}"/>
              </a:ext>
            </a:extLst>
          </p:cNvPr>
          <p:cNvSpPr/>
          <p:nvPr/>
        </p:nvSpPr>
        <p:spPr bwMode="auto">
          <a:xfrm>
            <a:off x="13117904" y="4157387"/>
            <a:ext cx="538480" cy="538837"/>
          </a:xfrm>
          <a:prstGeom prst="arc">
            <a:avLst>
              <a:gd name="adj1" fmla="val 16200000"/>
              <a:gd name="adj2" fmla="val 16108423"/>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56" name="원호 55">
            <a:extLst>
              <a:ext uri="{FF2B5EF4-FFF2-40B4-BE49-F238E27FC236}">
                <a16:creationId xmlns:a16="http://schemas.microsoft.com/office/drawing/2014/main" id="{B0DF4DBF-D207-61F6-825D-571B20D3C4FB}"/>
              </a:ext>
            </a:extLst>
          </p:cNvPr>
          <p:cNvSpPr/>
          <p:nvPr/>
        </p:nvSpPr>
        <p:spPr bwMode="auto">
          <a:xfrm>
            <a:off x="19187022" y="5936720"/>
            <a:ext cx="538480" cy="538837"/>
          </a:xfrm>
          <a:prstGeom prst="arc">
            <a:avLst>
              <a:gd name="adj1" fmla="val 16200000"/>
              <a:gd name="adj2" fmla="val 16475912"/>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57" name="원호 56">
            <a:extLst>
              <a:ext uri="{FF2B5EF4-FFF2-40B4-BE49-F238E27FC236}">
                <a16:creationId xmlns:a16="http://schemas.microsoft.com/office/drawing/2014/main" id="{2FECE0E8-0A9C-E579-AC0D-BE394DF07358}"/>
              </a:ext>
            </a:extLst>
          </p:cNvPr>
          <p:cNvSpPr/>
          <p:nvPr/>
        </p:nvSpPr>
        <p:spPr bwMode="auto">
          <a:xfrm>
            <a:off x="22240406" y="5936720"/>
            <a:ext cx="538480" cy="538837"/>
          </a:xfrm>
          <a:prstGeom prst="arc">
            <a:avLst>
              <a:gd name="adj1" fmla="val 16200000"/>
              <a:gd name="adj2" fmla="val 16158705"/>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58" name="원호 57">
            <a:extLst>
              <a:ext uri="{FF2B5EF4-FFF2-40B4-BE49-F238E27FC236}">
                <a16:creationId xmlns:a16="http://schemas.microsoft.com/office/drawing/2014/main" id="{C8A76E1E-5ED8-953F-112C-62CB27184020}"/>
              </a:ext>
            </a:extLst>
          </p:cNvPr>
          <p:cNvSpPr/>
          <p:nvPr/>
        </p:nvSpPr>
        <p:spPr bwMode="auto">
          <a:xfrm>
            <a:off x="22240406" y="5936720"/>
            <a:ext cx="538480" cy="538837"/>
          </a:xfrm>
          <a:prstGeom prst="arc">
            <a:avLst>
              <a:gd name="adj1" fmla="val 16200000"/>
              <a:gd name="adj2" fmla="val 16358523"/>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59" name="원호 58">
            <a:extLst>
              <a:ext uri="{FF2B5EF4-FFF2-40B4-BE49-F238E27FC236}">
                <a16:creationId xmlns:a16="http://schemas.microsoft.com/office/drawing/2014/main" id="{EEC37A8B-EB91-1F57-DC9D-1B1EE4F2CCC3}"/>
              </a:ext>
            </a:extLst>
          </p:cNvPr>
          <p:cNvSpPr/>
          <p:nvPr/>
        </p:nvSpPr>
        <p:spPr bwMode="auto">
          <a:xfrm>
            <a:off x="19187022" y="5065173"/>
            <a:ext cx="538480" cy="538837"/>
          </a:xfrm>
          <a:prstGeom prst="arc">
            <a:avLst>
              <a:gd name="adj1" fmla="val 16200000"/>
              <a:gd name="adj2" fmla="val 873436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60" name="원호 59">
            <a:extLst>
              <a:ext uri="{FF2B5EF4-FFF2-40B4-BE49-F238E27FC236}">
                <a16:creationId xmlns:a16="http://schemas.microsoft.com/office/drawing/2014/main" id="{7BA2C351-D50D-0935-FA3E-FCE97E0881C4}"/>
              </a:ext>
            </a:extLst>
          </p:cNvPr>
          <p:cNvSpPr/>
          <p:nvPr/>
        </p:nvSpPr>
        <p:spPr bwMode="auto">
          <a:xfrm>
            <a:off x="22240406" y="5065173"/>
            <a:ext cx="538480" cy="538837"/>
          </a:xfrm>
          <a:prstGeom prst="arc">
            <a:avLst>
              <a:gd name="adj1" fmla="val 16200000"/>
              <a:gd name="adj2" fmla="val 16151692"/>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62" name="원호 61">
            <a:extLst>
              <a:ext uri="{FF2B5EF4-FFF2-40B4-BE49-F238E27FC236}">
                <a16:creationId xmlns:a16="http://schemas.microsoft.com/office/drawing/2014/main" id="{C883F64A-E2AF-5960-FF8A-FBFC5A1CD149}"/>
              </a:ext>
            </a:extLst>
          </p:cNvPr>
          <p:cNvSpPr/>
          <p:nvPr/>
        </p:nvSpPr>
        <p:spPr bwMode="auto">
          <a:xfrm>
            <a:off x="19187022" y="4157387"/>
            <a:ext cx="538480" cy="538837"/>
          </a:xfrm>
          <a:prstGeom prst="arc">
            <a:avLst>
              <a:gd name="adj1" fmla="val 16200000"/>
              <a:gd name="adj2" fmla="val 1616491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63" name="원호 62">
            <a:extLst>
              <a:ext uri="{FF2B5EF4-FFF2-40B4-BE49-F238E27FC236}">
                <a16:creationId xmlns:a16="http://schemas.microsoft.com/office/drawing/2014/main" id="{9E863831-A077-1DFF-441A-F958F186161F}"/>
              </a:ext>
            </a:extLst>
          </p:cNvPr>
          <p:cNvSpPr/>
          <p:nvPr/>
        </p:nvSpPr>
        <p:spPr bwMode="auto">
          <a:xfrm>
            <a:off x="22240406" y="4157387"/>
            <a:ext cx="538480" cy="538837"/>
          </a:xfrm>
          <a:prstGeom prst="arc">
            <a:avLst>
              <a:gd name="adj1" fmla="val 16200000"/>
              <a:gd name="adj2" fmla="val 16108423"/>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84" name="원호 383">
            <a:extLst>
              <a:ext uri="{FF2B5EF4-FFF2-40B4-BE49-F238E27FC236}">
                <a16:creationId xmlns:a16="http://schemas.microsoft.com/office/drawing/2014/main" id="{B0D41C62-7136-36B0-FD17-5F6DB10F466B}"/>
              </a:ext>
            </a:extLst>
          </p:cNvPr>
          <p:cNvSpPr/>
          <p:nvPr/>
        </p:nvSpPr>
        <p:spPr bwMode="auto">
          <a:xfrm>
            <a:off x="13117904" y="4157387"/>
            <a:ext cx="538480" cy="538837"/>
          </a:xfrm>
          <a:prstGeom prst="arc">
            <a:avLst>
              <a:gd name="adj1" fmla="val 16200000"/>
              <a:gd name="adj2" fmla="val 2464888"/>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85" name="원호 384">
            <a:extLst>
              <a:ext uri="{FF2B5EF4-FFF2-40B4-BE49-F238E27FC236}">
                <a16:creationId xmlns:a16="http://schemas.microsoft.com/office/drawing/2014/main" id="{A61960F2-27BC-49F8-75C8-E34D0A5D5594}"/>
              </a:ext>
            </a:extLst>
          </p:cNvPr>
          <p:cNvSpPr/>
          <p:nvPr/>
        </p:nvSpPr>
        <p:spPr bwMode="auto">
          <a:xfrm>
            <a:off x="22240406" y="4157387"/>
            <a:ext cx="538480" cy="538837"/>
          </a:xfrm>
          <a:prstGeom prst="arc">
            <a:avLst>
              <a:gd name="adj1" fmla="val 16200000"/>
              <a:gd name="adj2" fmla="val 1616491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86" name="원호 385">
            <a:extLst>
              <a:ext uri="{FF2B5EF4-FFF2-40B4-BE49-F238E27FC236}">
                <a16:creationId xmlns:a16="http://schemas.microsoft.com/office/drawing/2014/main" id="{9E99C75E-29D9-273A-A9A0-3AC8B0539566}"/>
              </a:ext>
            </a:extLst>
          </p:cNvPr>
          <p:cNvSpPr/>
          <p:nvPr/>
        </p:nvSpPr>
        <p:spPr bwMode="auto">
          <a:xfrm>
            <a:off x="22240406" y="5065173"/>
            <a:ext cx="538480" cy="538837"/>
          </a:xfrm>
          <a:prstGeom prst="arc">
            <a:avLst>
              <a:gd name="adj1" fmla="val 16200000"/>
              <a:gd name="adj2" fmla="val 8734367"/>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399" name="원호 398">
            <a:extLst>
              <a:ext uri="{FF2B5EF4-FFF2-40B4-BE49-F238E27FC236}">
                <a16:creationId xmlns:a16="http://schemas.microsoft.com/office/drawing/2014/main" id="{1D9C9CA7-2E6C-7BE9-2FE7-34A4F37DFF18}"/>
              </a:ext>
            </a:extLst>
          </p:cNvPr>
          <p:cNvSpPr/>
          <p:nvPr/>
        </p:nvSpPr>
        <p:spPr bwMode="auto">
          <a:xfrm>
            <a:off x="19182090" y="6746017"/>
            <a:ext cx="538480" cy="538837"/>
          </a:xfrm>
          <a:prstGeom prst="arc">
            <a:avLst>
              <a:gd name="adj1" fmla="val 16200000"/>
              <a:gd name="adj2" fmla="val 3324299"/>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0" name="원호 399">
            <a:extLst>
              <a:ext uri="{FF2B5EF4-FFF2-40B4-BE49-F238E27FC236}">
                <a16:creationId xmlns:a16="http://schemas.microsoft.com/office/drawing/2014/main" id="{18D71E7F-A969-3460-04F4-0E6366264570}"/>
              </a:ext>
            </a:extLst>
          </p:cNvPr>
          <p:cNvSpPr/>
          <p:nvPr/>
        </p:nvSpPr>
        <p:spPr bwMode="auto">
          <a:xfrm>
            <a:off x="22236719" y="6746017"/>
            <a:ext cx="538480" cy="538837"/>
          </a:xfrm>
          <a:prstGeom prst="arc">
            <a:avLst>
              <a:gd name="adj1" fmla="val 16200000"/>
              <a:gd name="adj2" fmla="val 14972680"/>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1" name="원호 400">
            <a:extLst>
              <a:ext uri="{FF2B5EF4-FFF2-40B4-BE49-F238E27FC236}">
                <a16:creationId xmlns:a16="http://schemas.microsoft.com/office/drawing/2014/main" id="{5D9D2E4C-75DF-C3EE-1448-886C0B4A2CE6}"/>
              </a:ext>
            </a:extLst>
          </p:cNvPr>
          <p:cNvSpPr/>
          <p:nvPr/>
        </p:nvSpPr>
        <p:spPr bwMode="auto">
          <a:xfrm>
            <a:off x="22240406" y="6746017"/>
            <a:ext cx="538480" cy="538837"/>
          </a:xfrm>
          <a:prstGeom prst="arc">
            <a:avLst>
              <a:gd name="adj1" fmla="val 16200000"/>
              <a:gd name="adj2" fmla="val 3324299"/>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2" name="원호 401">
            <a:extLst>
              <a:ext uri="{FF2B5EF4-FFF2-40B4-BE49-F238E27FC236}">
                <a16:creationId xmlns:a16="http://schemas.microsoft.com/office/drawing/2014/main" id="{0E8CC2F4-A281-C8D2-56D3-87A429871016}"/>
              </a:ext>
            </a:extLst>
          </p:cNvPr>
          <p:cNvSpPr/>
          <p:nvPr/>
        </p:nvSpPr>
        <p:spPr bwMode="auto">
          <a:xfrm>
            <a:off x="13117904" y="9334647"/>
            <a:ext cx="538480" cy="538837"/>
          </a:xfrm>
          <a:prstGeom prst="arc">
            <a:avLst>
              <a:gd name="adj1" fmla="val 16200000"/>
              <a:gd name="adj2" fmla="val 4004554"/>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3" name="원호 402">
            <a:extLst>
              <a:ext uri="{FF2B5EF4-FFF2-40B4-BE49-F238E27FC236}">
                <a16:creationId xmlns:a16="http://schemas.microsoft.com/office/drawing/2014/main" id="{414F8935-96D1-4638-51BE-DAE9F1D67306}"/>
              </a:ext>
            </a:extLst>
          </p:cNvPr>
          <p:cNvSpPr/>
          <p:nvPr/>
        </p:nvSpPr>
        <p:spPr bwMode="auto">
          <a:xfrm>
            <a:off x="19182090" y="9334647"/>
            <a:ext cx="538480" cy="538837"/>
          </a:xfrm>
          <a:prstGeom prst="arc">
            <a:avLst>
              <a:gd name="adj1" fmla="val 16200000"/>
              <a:gd name="adj2" fmla="val 6524821"/>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5" name="원호 404">
            <a:extLst>
              <a:ext uri="{FF2B5EF4-FFF2-40B4-BE49-F238E27FC236}">
                <a16:creationId xmlns:a16="http://schemas.microsoft.com/office/drawing/2014/main" id="{29289B6D-A2FB-AA37-7A43-D6069D2F8D22}"/>
              </a:ext>
            </a:extLst>
          </p:cNvPr>
          <p:cNvSpPr/>
          <p:nvPr/>
        </p:nvSpPr>
        <p:spPr bwMode="auto">
          <a:xfrm>
            <a:off x="22236719" y="9334647"/>
            <a:ext cx="538480" cy="538837"/>
          </a:xfrm>
          <a:prstGeom prst="arc">
            <a:avLst>
              <a:gd name="adj1" fmla="val 16200000"/>
              <a:gd name="adj2" fmla="val 16124403"/>
            </a:avLst>
          </a:prstGeom>
          <a:noFill/>
          <a:ln w="127000" cap="flat" cmpd="sng" algn="ctr">
            <a:solidFill>
              <a:srgbClr val="D3D3D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7" name="원호 406">
            <a:extLst>
              <a:ext uri="{FF2B5EF4-FFF2-40B4-BE49-F238E27FC236}">
                <a16:creationId xmlns:a16="http://schemas.microsoft.com/office/drawing/2014/main" id="{4E7F14CC-559C-DBD4-26DF-CCC072845A08}"/>
              </a:ext>
            </a:extLst>
          </p:cNvPr>
          <p:cNvSpPr/>
          <p:nvPr/>
        </p:nvSpPr>
        <p:spPr bwMode="auto">
          <a:xfrm>
            <a:off x="22236719" y="9334647"/>
            <a:ext cx="538480" cy="538837"/>
          </a:xfrm>
          <a:prstGeom prst="arc">
            <a:avLst>
              <a:gd name="adj1" fmla="val 16200000"/>
              <a:gd name="adj2" fmla="val 6524821"/>
            </a:avLst>
          </a:prstGeom>
          <a:noFill/>
          <a:ln w="127000" cap="flat" cmpd="sng" algn="ctr">
            <a:solidFill>
              <a:srgbClr val="0A090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600" b="0" i="0" u="none" strike="noStrike" cap="none" normalizeH="0" baseline="0">
              <a:ln>
                <a:noFill/>
              </a:ln>
              <a:solidFill>
                <a:schemeClr val="tx1"/>
              </a:solidFill>
              <a:effectLst/>
              <a:latin typeface="Arial" charset="0"/>
              <a:ea typeface="굴림" pitchFamily="50" charset="-127"/>
            </a:endParaRPr>
          </a:p>
        </p:txBody>
      </p:sp>
      <p:sp>
        <p:nvSpPr>
          <p:cNvPr id="408" name="TextBox 407">
            <a:extLst>
              <a:ext uri="{FF2B5EF4-FFF2-40B4-BE49-F238E27FC236}">
                <a16:creationId xmlns:a16="http://schemas.microsoft.com/office/drawing/2014/main" id="{199005B0-72F3-394C-8820-619451E1012D}"/>
              </a:ext>
            </a:extLst>
          </p:cNvPr>
          <p:cNvSpPr txBox="1"/>
          <p:nvPr/>
        </p:nvSpPr>
        <p:spPr>
          <a:xfrm>
            <a:off x="18848277" y="10395249"/>
            <a:ext cx="3926922" cy="523220"/>
          </a:xfrm>
          <a:prstGeom prst="rect">
            <a:avLst/>
          </a:prstGeom>
          <a:noFill/>
        </p:spPr>
        <p:txBody>
          <a:bodyPr wrap="square">
            <a:spAutoFit/>
          </a:bodyPr>
          <a:lstStyle/>
          <a:p>
            <a:pPr algn="r"/>
            <a:r>
              <a:rPr lang="ko-KR" altLang="en-US" sz="2800" b="1" dirty="0">
                <a:latin typeface="Noto Sans KR" panose="020B0200000000000000" pitchFamily="50" charset="-127"/>
                <a:ea typeface="Noto Sans KR" panose="020B0200000000000000" pitchFamily="50" charset="-127"/>
              </a:rPr>
              <a:t>이월금 집행 완료 예정</a:t>
            </a:r>
          </a:p>
        </p:txBody>
      </p:sp>
      <p:sp>
        <p:nvSpPr>
          <p:cNvPr id="409" name="TextBox 408">
            <a:extLst>
              <a:ext uri="{FF2B5EF4-FFF2-40B4-BE49-F238E27FC236}">
                <a16:creationId xmlns:a16="http://schemas.microsoft.com/office/drawing/2014/main" id="{A697FCF7-DB81-6DBE-7147-211BE3A22EC2}"/>
              </a:ext>
            </a:extLst>
          </p:cNvPr>
          <p:cNvSpPr txBox="1"/>
          <p:nvPr/>
        </p:nvSpPr>
        <p:spPr>
          <a:xfrm>
            <a:off x="8822029" y="10395249"/>
            <a:ext cx="5039408" cy="523220"/>
          </a:xfrm>
          <a:prstGeom prst="rect">
            <a:avLst/>
          </a:prstGeom>
          <a:noFill/>
        </p:spPr>
        <p:txBody>
          <a:bodyPr wrap="square">
            <a:spAutoFit/>
          </a:bodyPr>
          <a:lstStyle/>
          <a:p>
            <a:pPr algn="r"/>
            <a:r>
              <a:rPr lang="en-US" altLang="ko-KR" sz="2800" b="1" dirty="0">
                <a:latin typeface="Noto Sans KR" panose="020B0200000000000000" pitchFamily="50" charset="-127"/>
                <a:ea typeface="Noto Sans KR" panose="020B0200000000000000" pitchFamily="50" charset="-127"/>
              </a:rPr>
              <a:t>3</a:t>
            </a:r>
            <a:r>
              <a:rPr lang="ko-KR" altLang="en-US" sz="2800" b="1" dirty="0">
                <a:latin typeface="Noto Sans KR" panose="020B0200000000000000" pitchFamily="50" charset="-127"/>
                <a:ea typeface="Noto Sans KR" panose="020B0200000000000000" pitchFamily="50" charset="-127"/>
              </a:rPr>
              <a:t>차년도 종료 후 이월 예정 잔액</a:t>
            </a:r>
          </a:p>
        </p:txBody>
      </p:sp>
      <p:sp>
        <p:nvSpPr>
          <p:cNvPr id="410" name="TextBox 409">
            <a:extLst>
              <a:ext uri="{FF2B5EF4-FFF2-40B4-BE49-F238E27FC236}">
                <a16:creationId xmlns:a16="http://schemas.microsoft.com/office/drawing/2014/main" id="{1F3DC0DB-8D46-5B4B-94E7-4C7921E3AB3B}"/>
              </a:ext>
            </a:extLst>
          </p:cNvPr>
          <p:cNvSpPr txBox="1"/>
          <p:nvPr/>
        </p:nvSpPr>
        <p:spPr>
          <a:xfrm>
            <a:off x="8822029" y="11145457"/>
            <a:ext cx="5039408" cy="523220"/>
          </a:xfrm>
          <a:prstGeom prst="rect">
            <a:avLst/>
          </a:prstGeom>
          <a:noFill/>
        </p:spPr>
        <p:txBody>
          <a:bodyPr wrap="square">
            <a:spAutoFit/>
          </a:bodyPr>
          <a:lstStyle/>
          <a:p>
            <a:pPr algn="r"/>
            <a:r>
              <a:rPr lang="en-US" altLang="ko-KR" sz="2800" b="1" dirty="0">
                <a:latin typeface="Noto Sans KR" panose="020B0200000000000000" pitchFamily="50" charset="-127"/>
                <a:ea typeface="Noto Sans KR" panose="020B0200000000000000" pitchFamily="50" charset="-127"/>
              </a:rPr>
              <a:t>53,073,048 </a:t>
            </a:r>
            <a:r>
              <a:rPr lang="ko-KR" altLang="en-US" sz="2800" b="1" dirty="0">
                <a:latin typeface="Noto Sans KR" panose="020B0200000000000000" pitchFamily="50" charset="-127"/>
                <a:ea typeface="Noto Sans KR" panose="020B0200000000000000" pitchFamily="50" charset="-127"/>
              </a:rPr>
              <a:t>원</a:t>
            </a:r>
          </a:p>
        </p:txBody>
      </p:sp>
      <p:sp>
        <p:nvSpPr>
          <p:cNvPr id="411" name="TextBox 410">
            <a:extLst>
              <a:ext uri="{FF2B5EF4-FFF2-40B4-BE49-F238E27FC236}">
                <a16:creationId xmlns:a16="http://schemas.microsoft.com/office/drawing/2014/main" id="{07E11735-4B44-0C65-8F20-BB11C3A72F1F}"/>
              </a:ext>
            </a:extLst>
          </p:cNvPr>
          <p:cNvSpPr txBox="1"/>
          <p:nvPr/>
        </p:nvSpPr>
        <p:spPr>
          <a:xfrm>
            <a:off x="8003083" y="12059684"/>
            <a:ext cx="5775663" cy="954107"/>
          </a:xfrm>
          <a:prstGeom prst="rect">
            <a:avLst/>
          </a:prstGeom>
          <a:noFill/>
        </p:spPr>
        <p:txBody>
          <a:bodyPr wrap="square">
            <a:spAutoFit/>
          </a:bodyPr>
          <a:lstStyle/>
          <a:p>
            <a:pPr algn="r"/>
            <a:r>
              <a:rPr lang="en-US" altLang="ko-KR" sz="2800" b="1" dirty="0">
                <a:latin typeface="Noto Sans KR" panose="020B0200000000000000" pitchFamily="50" charset="-127"/>
                <a:ea typeface="Noto Sans KR" panose="020B0200000000000000" pitchFamily="50" charset="-127"/>
              </a:rPr>
              <a:t>3</a:t>
            </a:r>
            <a:r>
              <a:rPr lang="ko-KR" altLang="en-US" sz="2800" b="1" dirty="0">
                <a:latin typeface="Noto Sans KR" panose="020B0200000000000000" pitchFamily="50" charset="-127"/>
                <a:ea typeface="Noto Sans KR" panose="020B0200000000000000" pitchFamily="50" charset="-127"/>
              </a:rPr>
              <a:t>차년도 이월금 발생 시 </a:t>
            </a:r>
            <a:r>
              <a:rPr lang="ko-KR" altLang="en-US" sz="2800" b="1" dirty="0" err="1">
                <a:latin typeface="Noto Sans KR" panose="020B0200000000000000" pitchFamily="50" charset="-127"/>
                <a:ea typeface="Noto Sans KR" panose="020B0200000000000000" pitchFamily="50" charset="-127"/>
              </a:rPr>
              <a:t>활용처</a:t>
            </a:r>
            <a:endParaRPr lang="en-US" altLang="ko-KR" sz="2800" b="1" dirty="0">
              <a:latin typeface="Noto Sans KR" panose="020B0200000000000000" pitchFamily="50" charset="-127"/>
              <a:ea typeface="Noto Sans KR" panose="020B0200000000000000" pitchFamily="50" charset="-127"/>
            </a:endParaRPr>
          </a:p>
          <a:p>
            <a:pPr marL="457200" indent="-457200" algn="r">
              <a:buFontTx/>
              <a:buChar char="-"/>
            </a:pPr>
            <a:r>
              <a:rPr lang="en-US" altLang="ko-KR" sz="2800" dirty="0">
                <a:latin typeface="Noto Sans KR" panose="020B0200000000000000" pitchFamily="50" charset="-127"/>
                <a:ea typeface="Noto Sans KR" panose="020B0200000000000000" pitchFamily="50" charset="-127"/>
              </a:rPr>
              <a:t>3,4</a:t>
            </a:r>
            <a:r>
              <a:rPr lang="ko-KR" altLang="en-US" sz="2800" dirty="0">
                <a:latin typeface="Noto Sans KR" panose="020B0200000000000000" pitchFamily="50" charset="-127"/>
                <a:ea typeface="Noto Sans KR" panose="020B0200000000000000" pitchFamily="50" charset="-127"/>
              </a:rPr>
              <a:t>월 협약이전시기 인건비 충당</a:t>
            </a:r>
          </a:p>
        </p:txBody>
      </p:sp>
    </p:spTree>
    <p:extLst>
      <p:ext uri="{BB962C8B-B14F-4D97-AF65-F5344CB8AC3E}">
        <p14:creationId xmlns:p14="http://schemas.microsoft.com/office/powerpoint/2010/main" val="3699214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12D6AE12-724B-5147-B326-C8576E7A5EF1}"/>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2D60FC94-C03B-5A05-1371-D30890BA9B77}"/>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4" name="Google Shape;519;p18">
            <a:extLst>
              <a:ext uri="{FF2B5EF4-FFF2-40B4-BE49-F238E27FC236}">
                <a16:creationId xmlns:a16="http://schemas.microsoft.com/office/drawing/2014/main" id="{8C563344-5200-155B-A778-91A93AC2E7E0}"/>
              </a:ext>
            </a:extLst>
          </p:cNvPr>
          <p:cNvGraphicFramePr/>
          <p:nvPr>
            <p:extLst>
              <p:ext uri="{D42A27DB-BD31-4B8C-83A1-F6EECF244321}">
                <p14:modId xmlns:p14="http://schemas.microsoft.com/office/powerpoint/2010/main" val="4291649620"/>
              </p:ext>
            </p:extLst>
          </p:nvPr>
        </p:nvGraphicFramePr>
        <p:xfrm>
          <a:off x="4398015" y="3106300"/>
          <a:ext cx="6671467" cy="9443315"/>
        </p:xfrm>
        <a:graphic>
          <a:graphicData uri="http://schemas.openxmlformats.org/drawingml/2006/table">
            <a:tbl>
              <a:tblPr firstRow="1" firstCol="1">
                <a:noFill/>
                <a:tableStyleId>{F103CC87-EB41-4D0D-B5A8-6C6F07A43394}</a:tableStyleId>
              </a:tblPr>
              <a:tblGrid>
                <a:gridCol w="6671467">
                  <a:extLst>
                    <a:ext uri="{9D8B030D-6E8A-4147-A177-3AD203B41FA5}">
                      <a16:colId xmlns:a16="http://schemas.microsoft.com/office/drawing/2014/main" val="3860578810"/>
                    </a:ext>
                  </a:extLst>
                </a:gridCol>
              </a:tblGrid>
              <a:tr h="719446">
                <a:tc>
                  <a:txBody>
                    <a:bodyPr/>
                    <a:lstStyle/>
                    <a:p>
                      <a:pPr marL="0" marR="0" lvl="0" indent="0" algn="ctr" rtl="0">
                        <a:lnSpc>
                          <a:spcPct val="120000"/>
                        </a:lnSpc>
                        <a:spcBef>
                          <a:spcPts val="0"/>
                        </a:spcBef>
                        <a:spcAft>
                          <a:spcPts val="600"/>
                        </a:spcAft>
                        <a:buClr>
                          <a:srgbClr val="777776"/>
                        </a:buClr>
                        <a:buSzPts val="1600"/>
                        <a:buFont typeface="Arial"/>
                        <a:buNone/>
                      </a:pPr>
                      <a:r>
                        <a:rPr lang="ko-KR" altLang="en-US"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rPr>
                        <a:t>미지출분 예정 사용 내역</a:t>
                      </a:r>
                      <a:endParaRPr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endParaRPr>
                    </a:p>
                  </a:txBody>
                  <a:tcPr marL="50800" marR="50800" marT="50800" marB="50800" anchor="ctr">
                    <a:noFill/>
                  </a:tcPr>
                </a:tc>
                <a:extLst>
                  <a:ext uri="{0D108BD9-81ED-4DB2-BD59-A6C34878D82A}">
                    <a16:rowId xmlns:a16="http://schemas.microsoft.com/office/drawing/2014/main" val="10000"/>
                  </a:ext>
                </a:extLst>
              </a:tr>
              <a:tr h="1117990">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인건비 월별 순차 지급</a:t>
                      </a:r>
                      <a:b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b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3</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차년도 참여교원 인센티브</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txBody>
                  <a:tcPr marL="9525" marR="9525" marT="9525" marB="0" anchor="ctr">
                    <a:noFill/>
                  </a:tcPr>
                </a:tc>
                <a:extLst>
                  <a:ext uri="{0D108BD9-81ED-4DB2-BD59-A6C34878D82A}">
                    <a16:rowId xmlns:a16="http://schemas.microsoft.com/office/drawing/2014/main" val="10001"/>
                  </a:ext>
                </a:extLst>
              </a:tr>
              <a:tr h="2572795">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GPU 5</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대</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ko-KR" altLang="en-US" sz="2400" b="0" i="0" u="none" strike="noStrike" dirty="0" err="1">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프로브스테이션</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1</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대</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B1500 1</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대</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ko-KR" altLang="en-US" sz="2400" b="0" i="0" u="none" strike="noStrike" dirty="0" err="1">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스위치매트릭스</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ALD</a:t>
                      </a:r>
                    </a:p>
                  </a:txBody>
                  <a:tcPr marL="9525" marR="9525" marT="9525" marB="0" anchor="ctr">
                    <a:noFill/>
                  </a:tcPr>
                </a:tc>
                <a:extLst>
                  <a:ext uri="{0D108BD9-81ED-4DB2-BD59-A6C34878D82A}">
                    <a16:rowId xmlns:a16="http://schemas.microsoft.com/office/drawing/2014/main" val="3479604463"/>
                  </a:ext>
                </a:extLst>
              </a:tr>
              <a:tr h="145275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첨단융합학부 교육용 칩 제작 </a:t>
                      </a:r>
                      <a:r>
                        <a:rPr lang="ko-KR" altLang="en-US" sz="2400" b="0" i="0" u="none" strike="noStrike" dirty="0" err="1">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공정비</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장학생 공정</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재료비 지원 잔여분</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txBody>
                  <a:tcPr marL="9525" marR="9525" marT="9525" marB="0" anchor="ctr">
                    <a:noFill/>
                  </a:tcPr>
                </a:tc>
                <a:extLst>
                  <a:ext uri="{0D108BD9-81ED-4DB2-BD59-A6C34878D82A}">
                    <a16:rowId xmlns:a16="http://schemas.microsoft.com/office/drawing/2014/main" val="1195064076"/>
                  </a:ext>
                </a:extLst>
              </a:tr>
              <a:tr h="3580327">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3</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차년도 졸업장학금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(26</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년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2</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월 졸업대상 장학생</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4</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차년도 용역 계약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(GPU, EDA)</a:t>
                      </a:r>
                    </a:p>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특강 외부 인력 </a:t>
                      </a:r>
                      <a:r>
                        <a:rPr lang="ko-KR" altLang="en-US" sz="2400" b="0" i="0" u="none" strike="noStrike" dirty="0" err="1">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활용비</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txBody>
                  <a:tcPr marL="9525" marR="9525" marT="9525" marB="0" anchor="ctr">
                    <a:noFill/>
                  </a:tcPr>
                </a:tc>
                <a:extLst>
                  <a:ext uri="{0D108BD9-81ED-4DB2-BD59-A6C34878D82A}">
                    <a16:rowId xmlns:a16="http://schemas.microsoft.com/office/drawing/2014/main" val="1103187009"/>
                  </a:ext>
                </a:extLst>
              </a:tr>
            </a:tbl>
          </a:graphicData>
        </a:graphic>
      </p:graphicFrame>
      <p:sp>
        <p:nvSpPr>
          <p:cNvPr id="7" name="Google Shape;403;p15">
            <a:extLst>
              <a:ext uri="{FF2B5EF4-FFF2-40B4-BE49-F238E27FC236}">
                <a16:creationId xmlns:a16="http://schemas.microsoft.com/office/drawing/2014/main" id="{7AEA590A-C2B7-B57B-804B-88BD08F28A6A}"/>
              </a:ext>
            </a:extLst>
          </p:cNvPr>
          <p:cNvSpPr txBox="1">
            <a:spLocks noGrp="1"/>
          </p:cNvSpPr>
          <p:nvPr>
            <p:ph type="title"/>
          </p:nvPr>
        </p:nvSpPr>
        <p:spPr>
          <a:xfrm>
            <a:off x="978525" y="1168875"/>
            <a:ext cx="8238046"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dirty="0"/>
              <a:t>3</a:t>
            </a:r>
            <a:r>
              <a:rPr lang="ko-KR" altLang="en-US" dirty="0"/>
              <a:t>차년도 사업비 집행 계획</a:t>
            </a:r>
            <a:endParaRPr sz="4300" dirty="0">
              <a:highlight>
                <a:srgbClr val="FFFF00"/>
              </a:highlight>
            </a:endParaRPr>
          </a:p>
        </p:txBody>
      </p:sp>
      <p:sp>
        <p:nvSpPr>
          <p:cNvPr id="2" name="TextBox 1">
            <a:extLst>
              <a:ext uri="{FF2B5EF4-FFF2-40B4-BE49-F238E27FC236}">
                <a16:creationId xmlns:a16="http://schemas.microsoft.com/office/drawing/2014/main" id="{4C1A4E02-2103-50FD-F731-924FD01CDB78}"/>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14</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graphicFrame>
        <p:nvGraphicFramePr>
          <p:cNvPr id="3" name="표 2">
            <a:extLst>
              <a:ext uri="{FF2B5EF4-FFF2-40B4-BE49-F238E27FC236}">
                <a16:creationId xmlns:a16="http://schemas.microsoft.com/office/drawing/2014/main" id="{72732009-F9C0-F113-7ACA-B362825F1605}"/>
              </a:ext>
            </a:extLst>
          </p:cNvPr>
          <p:cNvGraphicFramePr>
            <a:graphicFrameLocks noGrp="1"/>
          </p:cNvGraphicFramePr>
          <p:nvPr>
            <p:extLst>
              <p:ext uri="{D42A27DB-BD31-4B8C-83A1-F6EECF244321}">
                <p14:modId xmlns:p14="http://schemas.microsoft.com/office/powerpoint/2010/main" val="2646878834"/>
              </p:ext>
            </p:extLst>
          </p:nvPr>
        </p:nvGraphicFramePr>
        <p:xfrm>
          <a:off x="2762129" y="3106300"/>
          <a:ext cx="1635886" cy="9443315"/>
        </p:xfrm>
        <a:graphic>
          <a:graphicData uri="http://schemas.openxmlformats.org/drawingml/2006/table">
            <a:tbl>
              <a:tblPr firstRow="1" firstCol="1">
                <a:noFill/>
                <a:tableStyleId>{F103CC87-EB41-4D0D-B5A8-6C6F07A43394}</a:tableStyleId>
              </a:tblPr>
              <a:tblGrid>
                <a:gridCol w="1635886">
                  <a:extLst>
                    <a:ext uri="{9D8B030D-6E8A-4147-A177-3AD203B41FA5}">
                      <a16:colId xmlns:a16="http://schemas.microsoft.com/office/drawing/2014/main" val="383337011"/>
                    </a:ext>
                  </a:extLst>
                </a:gridCol>
              </a:tblGrid>
              <a:tr h="719446">
                <a:tc>
                  <a:txBody>
                    <a:bodyPr/>
                    <a:lstStyle/>
                    <a:p>
                      <a:pPr marL="0" marR="0" lvl="0" indent="0" algn="ctr" rtl="0">
                        <a:lnSpc>
                          <a:spcPct val="120000"/>
                        </a:lnSpc>
                        <a:spcBef>
                          <a:spcPts val="0"/>
                        </a:spcBef>
                        <a:spcAft>
                          <a:spcPts val="600"/>
                        </a:spcAft>
                        <a:buClr>
                          <a:srgbClr val="777776"/>
                        </a:buClr>
                        <a:buSzPts val="1600"/>
                        <a:buFont typeface="Arial"/>
                        <a:buNone/>
                      </a:pPr>
                      <a:r>
                        <a:rPr lang="ko-KR" altLang="en-US"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rPr>
                        <a:t>항목</a:t>
                      </a:r>
                      <a:endParaRPr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endParaRPr>
                    </a:p>
                  </a:txBody>
                  <a:tcPr marL="50800" marR="50800" marT="50800" marB="50800" anchor="ctr">
                    <a:noFill/>
                  </a:tcPr>
                </a:tc>
                <a:extLst>
                  <a:ext uri="{0D108BD9-81ED-4DB2-BD59-A6C34878D82A}">
                    <a16:rowId xmlns:a16="http://schemas.microsoft.com/office/drawing/2014/main" val="3216677652"/>
                  </a:ext>
                </a:extLst>
              </a:tr>
              <a:tr h="1117990">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인건비</a:t>
                      </a:r>
                    </a:p>
                  </a:txBody>
                  <a:tcPr marL="9525" marR="9525" marT="9525" marB="0" anchor="ctr">
                    <a:noFill/>
                  </a:tcPr>
                </a:tc>
                <a:extLst>
                  <a:ext uri="{0D108BD9-81ED-4DB2-BD59-A6C34878D82A}">
                    <a16:rowId xmlns:a16="http://schemas.microsoft.com/office/drawing/2014/main" val="3159623489"/>
                  </a:ext>
                </a:extLst>
              </a:tr>
              <a:tr h="2572795">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시설</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장비</a:t>
                      </a:r>
                    </a:p>
                  </a:txBody>
                  <a:tcPr marL="9525" marR="9525" marT="9525" marB="0" anchor="ctr">
                    <a:noFill/>
                  </a:tcPr>
                </a:tc>
                <a:extLst>
                  <a:ext uri="{0D108BD9-81ED-4DB2-BD59-A6C34878D82A}">
                    <a16:rowId xmlns:a16="http://schemas.microsoft.com/office/drawing/2014/main" val="687181863"/>
                  </a:ext>
                </a:extLst>
              </a:tr>
              <a:tr h="145275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연구재료비</a:t>
                      </a:r>
                    </a:p>
                  </a:txBody>
                  <a:tcPr marL="9525" marR="9525" marT="9525" marB="0" anchor="ctr">
                    <a:noFill/>
                  </a:tcPr>
                </a:tc>
                <a:extLst>
                  <a:ext uri="{0D108BD9-81ED-4DB2-BD59-A6C34878D82A}">
                    <a16:rowId xmlns:a16="http://schemas.microsoft.com/office/drawing/2014/main" val="3407649072"/>
                  </a:ext>
                </a:extLst>
              </a:tr>
              <a:tr h="358032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연구활동비</a:t>
                      </a:r>
                    </a:p>
                  </a:txBody>
                  <a:tcPr marL="9525" marR="9525" marT="9525" marB="0" anchor="ctr">
                    <a:noFill/>
                  </a:tcPr>
                </a:tc>
                <a:extLst>
                  <a:ext uri="{0D108BD9-81ED-4DB2-BD59-A6C34878D82A}">
                    <a16:rowId xmlns:a16="http://schemas.microsoft.com/office/drawing/2014/main" val="2254074498"/>
                  </a:ext>
                </a:extLst>
              </a:tr>
            </a:tbl>
          </a:graphicData>
        </a:graphic>
      </p:graphicFrame>
      <p:graphicFrame>
        <p:nvGraphicFramePr>
          <p:cNvPr id="5" name="표 4">
            <a:extLst>
              <a:ext uri="{FF2B5EF4-FFF2-40B4-BE49-F238E27FC236}">
                <a16:creationId xmlns:a16="http://schemas.microsoft.com/office/drawing/2014/main" id="{994D23CC-2795-315A-770A-64D6648AB26C}"/>
              </a:ext>
            </a:extLst>
          </p:cNvPr>
          <p:cNvGraphicFramePr>
            <a:graphicFrameLocks noGrp="1"/>
          </p:cNvGraphicFramePr>
          <p:nvPr>
            <p:extLst>
              <p:ext uri="{D42A27DB-BD31-4B8C-83A1-F6EECF244321}">
                <p14:modId xmlns:p14="http://schemas.microsoft.com/office/powerpoint/2010/main" val="128669540"/>
              </p:ext>
            </p:extLst>
          </p:nvPr>
        </p:nvGraphicFramePr>
        <p:xfrm>
          <a:off x="14950405" y="3106300"/>
          <a:ext cx="7263362" cy="9443315"/>
        </p:xfrm>
        <a:graphic>
          <a:graphicData uri="http://schemas.openxmlformats.org/drawingml/2006/table">
            <a:tbl>
              <a:tblPr firstRow="1" firstCol="1">
                <a:noFill/>
                <a:tableStyleId>{F103CC87-EB41-4D0D-B5A8-6C6F07A43394}</a:tableStyleId>
              </a:tblPr>
              <a:tblGrid>
                <a:gridCol w="7263362">
                  <a:extLst>
                    <a:ext uri="{9D8B030D-6E8A-4147-A177-3AD203B41FA5}">
                      <a16:colId xmlns:a16="http://schemas.microsoft.com/office/drawing/2014/main" val="2464943406"/>
                    </a:ext>
                  </a:extLst>
                </a:gridCol>
              </a:tblGrid>
              <a:tr h="719446">
                <a:tc>
                  <a:txBody>
                    <a:bodyPr/>
                    <a:lstStyle/>
                    <a:p>
                      <a:pPr marL="0" marR="0" lvl="0" indent="0" algn="ctr" rtl="0">
                        <a:lnSpc>
                          <a:spcPct val="120000"/>
                        </a:lnSpc>
                        <a:spcBef>
                          <a:spcPts val="0"/>
                        </a:spcBef>
                        <a:spcAft>
                          <a:spcPts val="600"/>
                        </a:spcAft>
                        <a:buClr>
                          <a:srgbClr val="777776"/>
                        </a:buClr>
                        <a:buSzPts val="1600"/>
                        <a:buFont typeface="Arial"/>
                        <a:buNone/>
                      </a:pPr>
                      <a:r>
                        <a:rPr lang="ko-KR" altLang="en-US"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rPr>
                        <a:t>미지출분 예정 사용 내역</a:t>
                      </a:r>
                      <a:endParaRPr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endParaRPr>
                    </a:p>
                  </a:txBody>
                  <a:tcPr marL="50800" marR="50800" marT="50800" marB="50800" anchor="ctr">
                    <a:noFill/>
                  </a:tcPr>
                </a:tc>
                <a:extLst>
                  <a:ext uri="{0D108BD9-81ED-4DB2-BD59-A6C34878D82A}">
                    <a16:rowId xmlns:a16="http://schemas.microsoft.com/office/drawing/2014/main" val="327964931"/>
                  </a:ext>
                </a:extLst>
              </a:tr>
              <a:tr h="1117990">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txBody>
                  <a:tcPr marL="9525" marR="9525" marT="9525" marB="0" anchor="ctr">
                    <a:noFill/>
                  </a:tcPr>
                </a:tc>
                <a:extLst>
                  <a:ext uri="{0D108BD9-81ED-4DB2-BD59-A6C34878D82A}">
                    <a16:rowId xmlns:a16="http://schemas.microsoft.com/office/drawing/2014/main" val="915071226"/>
                  </a:ext>
                </a:extLst>
              </a:tr>
              <a:tr h="2572795">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GPU 1</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대</a:t>
                      </a:r>
                      <a:endPar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endParaRPr>
                    </a:p>
                  </a:txBody>
                  <a:tcPr marL="9525" marR="9525" marT="9525" marB="0" anchor="ctr">
                    <a:noFill/>
                  </a:tcPr>
                </a:tc>
                <a:extLst>
                  <a:ext uri="{0D108BD9-81ED-4DB2-BD59-A6C34878D82A}">
                    <a16:rowId xmlns:a16="http://schemas.microsoft.com/office/drawing/2014/main" val="1480686959"/>
                  </a:ext>
                </a:extLst>
              </a:tr>
              <a:tr h="1452757">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4</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인치 웨이퍼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지출완료</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이월금 편성 진행</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txBody>
                  <a:tcPr marL="9525" marR="9525" marT="9525" marB="0" anchor="ctr">
                    <a:noFill/>
                  </a:tcPr>
                </a:tc>
                <a:extLst>
                  <a:ext uri="{0D108BD9-81ED-4DB2-BD59-A6C34878D82A}">
                    <a16:rowId xmlns:a16="http://schemas.microsoft.com/office/drawing/2014/main" val="3314787282"/>
                  </a:ext>
                </a:extLst>
              </a:tr>
              <a:tr h="3580327">
                <a:tc>
                  <a:txBody>
                    <a:bodyPr/>
                    <a:lstStyle/>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Synopsys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추가계약 일부금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지출완료</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이월금 편성 진행</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p>
                      <a:pPr algn="ctr" rtl="0" fontAlgn="ctr">
                        <a:spcAft>
                          <a:spcPts val="600"/>
                        </a:spcAft>
                        <a:buNone/>
                      </a:pP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3</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차년도 용역 계약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지출완료</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이월금 편성 진행</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프린터 토너</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A4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용지 등 </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지출완료</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이월금 편성 진행</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a:t>
                      </a:r>
                    </a:p>
                  </a:txBody>
                  <a:tcPr marL="9525" marR="9525" marT="9525" marB="0" anchor="ctr">
                    <a:noFill/>
                  </a:tcPr>
                </a:tc>
                <a:extLst>
                  <a:ext uri="{0D108BD9-81ED-4DB2-BD59-A6C34878D82A}">
                    <a16:rowId xmlns:a16="http://schemas.microsoft.com/office/drawing/2014/main" val="3052144738"/>
                  </a:ext>
                </a:extLst>
              </a:tr>
            </a:tbl>
          </a:graphicData>
        </a:graphic>
      </p:graphicFrame>
      <p:graphicFrame>
        <p:nvGraphicFramePr>
          <p:cNvPr id="6" name="표 5">
            <a:extLst>
              <a:ext uri="{FF2B5EF4-FFF2-40B4-BE49-F238E27FC236}">
                <a16:creationId xmlns:a16="http://schemas.microsoft.com/office/drawing/2014/main" id="{0EBAD383-62A9-9C8B-14C1-2D668978CF62}"/>
              </a:ext>
            </a:extLst>
          </p:cNvPr>
          <p:cNvGraphicFramePr>
            <a:graphicFrameLocks noGrp="1"/>
          </p:cNvGraphicFramePr>
          <p:nvPr>
            <p:extLst>
              <p:ext uri="{D42A27DB-BD31-4B8C-83A1-F6EECF244321}">
                <p14:modId xmlns:p14="http://schemas.microsoft.com/office/powerpoint/2010/main" val="1962992548"/>
              </p:ext>
            </p:extLst>
          </p:nvPr>
        </p:nvGraphicFramePr>
        <p:xfrm>
          <a:off x="13314519" y="3106300"/>
          <a:ext cx="1635886" cy="9443315"/>
        </p:xfrm>
        <a:graphic>
          <a:graphicData uri="http://schemas.openxmlformats.org/drawingml/2006/table">
            <a:tbl>
              <a:tblPr firstRow="1" firstCol="1">
                <a:noFill/>
                <a:tableStyleId>{F103CC87-EB41-4D0D-B5A8-6C6F07A43394}</a:tableStyleId>
              </a:tblPr>
              <a:tblGrid>
                <a:gridCol w="1635886">
                  <a:extLst>
                    <a:ext uri="{9D8B030D-6E8A-4147-A177-3AD203B41FA5}">
                      <a16:colId xmlns:a16="http://schemas.microsoft.com/office/drawing/2014/main" val="383337011"/>
                    </a:ext>
                  </a:extLst>
                </a:gridCol>
              </a:tblGrid>
              <a:tr h="719446">
                <a:tc>
                  <a:txBody>
                    <a:bodyPr/>
                    <a:lstStyle/>
                    <a:p>
                      <a:pPr marL="0" marR="0" lvl="0" indent="0" algn="ctr" rtl="0">
                        <a:lnSpc>
                          <a:spcPct val="120000"/>
                        </a:lnSpc>
                        <a:spcBef>
                          <a:spcPts val="0"/>
                        </a:spcBef>
                        <a:spcAft>
                          <a:spcPts val="600"/>
                        </a:spcAft>
                        <a:buClr>
                          <a:srgbClr val="777776"/>
                        </a:buClr>
                        <a:buSzPts val="1600"/>
                        <a:buFont typeface="Arial"/>
                        <a:buNone/>
                      </a:pPr>
                      <a:r>
                        <a:rPr lang="ko-KR" altLang="en-US"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rPr>
                        <a:t>항목</a:t>
                      </a:r>
                      <a:endParaRPr sz="2400" b="1" u="none" strike="noStrike" cap="none" dirty="0">
                        <a:solidFill>
                          <a:srgbClr val="000000"/>
                        </a:solidFill>
                        <a:latin typeface="함초롬돋움" panose="020B0604000101010101" pitchFamily="50" charset="-127"/>
                        <a:ea typeface="함초롬돋움" panose="020B0604000101010101" pitchFamily="50" charset="-127"/>
                        <a:cs typeface="함초롬돋움" panose="020B0604000101010101" pitchFamily="50" charset="-127"/>
                        <a:sym typeface="Noto Sans KR"/>
                      </a:endParaRPr>
                    </a:p>
                  </a:txBody>
                  <a:tcPr marL="50800" marR="50800" marT="50800" marB="50800" anchor="ctr">
                    <a:noFill/>
                  </a:tcPr>
                </a:tc>
                <a:extLst>
                  <a:ext uri="{0D108BD9-81ED-4DB2-BD59-A6C34878D82A}">
                    <a16:rowId xmlns:a16="http://schemas.microsoft.com/office/drawing/2014/main" val="3216677652"/>
                  </a:ext>
                </a:extLst>
              </a:tr>
              <a:tr h="1117990">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인건비</a:t>
                      </a:r>
                    </a:p>
                  </a:txBody>
                  <a:tcPr marL="9525" marR="9525" marT="9525" marB="0" anchor="ctr">
                    <a:noFill/>
                  </a:tcPr>
                </a:tc>
                <a:extLst>
                  <a:ext uri="{0D108BD9-81ED-4DB2-BD59-A6C34878D82A}">
                    <a16:rowId xmlns:a16="http://schemas.microsoft.com/office/drawing/2014/main" val="3159623489"/>
                  </a:ext>
                </a:extLst>
              </a:tr>
              <a:tr h="2572795">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시설</a:t>
                      </a:r>
                      <a:r>
                        <a:rPr lang="en-US" altLang="ko-KR"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 </a:t>
                      </a: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장비</a:t>
                      </a:r>
                    </a:p>
                  </a:txBody>
                  <a:tcPr marL="9525" marR="9525" marT="9525" marB="0" anchor="ctr">
                    <a:noFill/>
                  </a:tcPr>
                </a:tc>
                <a:extLst>
                  <a:ext uri="{0D108BD9-81ED-4DB2-BD59-A6C34878D82A}">
                    <a16:rowId xmlns:a16="http://schemas.microsoft.com/office/drawing/2014/main" val="687181863"/>
                  </a:ext>
                </a:extLst>
              </a:tr>
              <a:tr h="145275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연구재료비</a:t>
                      </a:r>
                    </a:p>
                  </a:txBody>
                  <a:tcPr marL="9525" marR="9525" marT="9525" marB="0" anchor="ctr">
                    <a:noFill/>
                  </a:tcPr>
                </a:tc>
                <a:extLst>
                  <a:ext uri="{0D108BD9-81ED-4DB2-BD59-A6C34878D82A}">
                    <a16:rowId xmlns:a16="http://schemas.microsoft.com/office/drawing/2014/main" val="3407649072"/>
                  </a:ext>
                </a:extLst>
              </a:tr>
              <a:tr h="3580327">
                <a:tc>
                  <a:txBody>
                    <a:bodyPr/>
                    <a:lstStyle/>
                    <a:p>
                      <a:pPr algn="ctr" rtl="0" fontAlgn="ctr">
                        <a:spcAft>
                          <a:spcPts val="600"/>
                        </a:spcAft>
                        <a:buNone/>
                      </a:pPr>
                      <a:r>
                        <a:rPr lang="ko-KR" altLang="en-US" sz="2400" b="0" i="0" u="none" strike="noStrike" dirty="0">
                          <a:solidFill>
                            <a:srgbClr val="292929"/>
                          </a:solidFill>
                          <a:effectLst/>
                          <a:latin typeface="함초롬돋움" panose="020B0604000101010101" pitchFamily="50" charset="-127"/>
                          <a:ea typeface="함초롬돋움" panose="020B0604000101010101" pitchFamily="50" charset="-127"/>
                          <a:cs typeface="함초롬돋움" panose="020B0604000101010101" pitchFamily="50" charset="-127"/>
                        </a:rPr>
                        <a:t>연구활동비</a:t>
                      </a:r>
                    </a:p>
                  </a:txBody>
                  <a:tcPr marL="9525" marR="9525" marT="9525" marB="0" anchor="ctr">
                    <a:noFill/>
                  </a:tcPr>
                </a:tc>
                <a:extLst>
                  <a:ext uri="{0D108BD9-81ED-4DB2-BD59-A6C34878D82A}">
                    <a16:rowId xmlns:a16="http://schemas.microsoft.com/office/drawing/2014/main" val="2254074498"/>
                  </a:ext>
                </a:extLst>
              </a:tr>
            </a:tbl>
          </a:graphicData>
        </a:graphic>
      </p:graphicFrame>
      <p:sp>
        <p:nvSpPr>
          <p:cNvPr id="8" name="TextBox 7">
            <a:extLst>
              <a:ext uri="{FF2B5EF4-FFF2-40B4-BE49-F238E27FC236}">
                <a16:creationId xmlns:a16="http://schemas.microsoft.com/office/drawing/2014/main" id="{C9308622-E96E-9E09-1DF5-FBFCE71DE9AE}"/>
              </a:ext>
            </a:extLst>
          </p:cNvPr>
          <p:cNvSpPr txBox="1"/>
          <p:nvPr/>
        </p:nvSpPr>
        <p:spPr>
          <a:xfrm>
            <a:off x="3393072" y="2165973"/>
            <a:ext cx="6548284" cy="646331"/>
          </a:xfrm>
          <a:prstGeom prst="rect">
            <a:avLst/>
          </a:prstGeom>
          <a:noFill/>
        </p:spPr>
        <p:txBody>
          <a:bodyPr wrap="square">
            <a:spAutoFit/>
          </a:bodyPr>
          <a:lstStyle/>
          <a:p>
            <a:pPr algn="ctr"/>
            <a:r>
              <a:rPr lang="en-US" altLang="ko-KR" sz="3600" b="1" dirty="0">
                <a:latin typeface="Noto Sans KR" panose="020B0200000000000000" pitchFamily="50" charset="-127"/>
                <a:ea typeface="Noto Sans KR" panose="020B0200000000000000" pitchFamily="50" charset="-127"/>
              </a:rPr>
              <a:t>3</a:t>
            </a:r>
            <a:r>
              <a:rPr lang="ko-KR" altLang="en-US" sz="3600" b="1" dirty="0">
                <a:latin typeface="Noto Sans KR" panose="020B0200000000000000" pitchFamily="50" charset="-127"/>
                <a:ea typeface="Noto Sans KR" panose="020B0200000000000000" pitchFamily="50" charset="-127"/>
              </a:rPr>
              <a:t>차년도 본예산 사용예정내역</a:t>
            </a:r>
          </a:p>
        </p:txBody>
      </p:sp>
      <p:sp>
        <p:nvSpPr>
          <p:cNvPr id="9" name="TextBox 8">
            <a:extLst>
              <a:ext uri="{FF2B5EF4-FFF2-40B4-BE49-F238E27FC236}">
                <a16:creationId xmlns:a16="http://schemas.microsoft.com/office/drawing/2014/main" id="{8F80467D-F150-671F-68D8-0AFD2AB325EE}"/>
              </a:ext>
            </a:extLst>
          </p:cNvPr>
          <p:cNvSpPr txBox="1"/>
          <p:nvPr/>
        </p:nvSpPr>
        <p:spPr>
          <a:xfrm>
            <a:off x="14442646" y="2165973"/>
            <a:ext cx="6548284" cy="646331"/>
          </a:xfrm>
          <a:prstGeom prst="rect">
            <a:avLst/>
          </a:prstGeom>
          <a:noFill/>
        </p:spPr>
        <p:txBody>
          <a:bodyPr wrap="square">
            <a:spAutoFit/>
          </a:bodyPr>
          <a:lstStyle/>
          <a:p>
            <a:pPr algn="ctr"/>
            <a:r>
              <a:rPr lang="en-US" altLang="ko-KR" sz="3600" b="1" dirty="0">
                <a:latin typeface="Noto Sans KR" panose="020B0200000000000000" pitchFamily="50" charset="-127"/>
                <a:ea typeface="Noto Sans KR" panose="020B0200000000000000" pitchFamily="50" charset="-127"/>
              </a:rPr>
              <a:t>2</a:t>
            </a:r>
            <a:r>
              <a:rPr lang="ko-KR" altLang="en-US" sz="3600" b="1" dirty="0">
                <a:latin typeface="Noto Sans KR" panose="020B0200000000000000" pitchFamily="50" charset="-127"/>
                <a:ea typeface="Noto Sans KR" panose="020B0200000000000000" pitchFamily="50" charset="-127"/>
              </a:rPr>
              <a:t>차년도 이월금 사용 예정 내역</a:t>
            </a:r>
          </a:p>
        </p:txBody>
      </p:sp>
      <p:cxnSp>
        <p:nvCxnSpPr>
          <p:cNvPr id="11" name="직선 연결선 10">
            <a:extLst>
              <a:ext uri="{FF2B5EF4-FFF2-40B4-BE49-F238E27FC236}">
                <a16:creationId xmlns:a16="http://schemas.microsoft.com/office/drawing/2014/main" id="{588EED76-013B-B5DC-EEC5-2F9A1602769D}"/>
              </a:ext>
            </a:extLst>
          </p:cNvPr>
          <p:cNvCxnSpPr/>
          <p:nvPr/>
        </p:nvCxnSpPr>
        <p:spPr>
          <a:xfrm>
            <a:off x="2762129" y="3829050"/>
            <a:ext cx="8307353"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ABB3A4FD-6F64-B76B-D52A-7D80788D6D31}"/>
              </a:ext>
            </a:extLst>
          </p:cNvPr>
          <p:cNvCxnSpPr>
            <a:cxnSpLocks/>
          </p:cNvCxnSpPr>
          <p:nvPr/>
        </p:nvCxnSpPr>
        <p:spPr>
          <a:xfrm>
            <a:off x="4385136" y="3112471"/>
            <a:ext cx="0" cy="943714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F67ECE59-F8C3-96B7-EF3F-9997206B9618}"/>
              </a:ext>
            </a:extLst>
          </p:cNvPr>
          <p:cNvCxnSpPr>
            <a:cxnSpLocks/>
          </p:cNvCxnSpPr>
          <p:nvPr/>
        </p:nvCxnSpPr>
        <p:spPr>
          <a:xfrm>
            <a:off x="13346596" y="3829050"/>
            <a:ext cx="8867171"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C55E941E-70C5-DFAD-CCF0-809F4AF9E4D1}"/>
              </a:ext>
            </a:extLst>
          </p:cNvPr>
          <p:cNvCxnSpPr>
            <a:cxnSpLocks/>
          </p:cNvCxnSpPr>
          <p:nvPr/>
        </p:nvCxnSpPr>
        <p:spPr>
          <a:xfrm>
            <a:off x="14969603" y="3112471"/>
            <a:ext cx="0" cy="943714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5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B4698933-EDD9-5A4C-8EEB-2C9F8004CB8B}"/>
            </a:ext>
          </a:extLst>
        </p:cNvPr>
        <p:cNvGrpSpPr/>
        <p:nvPr/>
      </p:nvGrpSpPr>
      <p:grpSpPr>
        <a:xfrm>
          <a:off x="0" y="0"/>
          <a:ext cx="0" cy="0"/>
          <a:chOff x="0" y="0"/>
          <a:chExt cx="0" cy="0"/>
        </a:xfrm>
      </p:grpSpPr>
      <p:sp>
        <p:nvSpPr>
          <p:cNvPr id="404" name="Google Shape;404;p15">
            <a:extLst>
              <a:ext uri="{FF2B5EF4-FFF2-40B4-BE49-F238E27FC236}">
                <a16:creationId xmlns:a16="http://schemas.microsoft.com/office/drawing/2014/main" id="{AF7B7F0D-FCF4-A32E-E7A4-1700187BDC0D}"/>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2" name="TextBox 1">
            <a:extLst>
              <a:ext uri="{FF2B5EF4-FFF2-40B4-BE49-F238E27FC236}">
                <a16:creationId xmlns:a16="http://schemas.microsoft.com/office/drawing/2014/main" id="{6BFA73FA-DA66-7741-05AB-1EF35EBE80F6}"/>
              </a:ext>
            </a:extLst>
          </p:cNvPr>
          <p:cNvSpPr txBox="1"/>
          <p:nvPr/>
        </p:nvSpPr>
        <p:spPr>
          <a:xfrm>
            <a:off x="3521149" y="2667620"/>
            <a:ext cx="5603202"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해외 대학</a:t>
            </a:r>
            <a:r>
              <a:rPr lang="en-US" altLang="ko-KR" sz="3600">
                <a:latin typeface="Noto Sans KR" panose="020B0200000000000000" pitchFamily="50" charset="-127"/>
                <a:ea typeface="Noto Sans KR" panose="020B0200000000000000" pitchFamily="50" charset="-127"/>
              </a:rPr>
              <a:t>/</a:t>
            </a:r>
            <a:r>
              <a:rPr lang="ko-KR" altLang="en-US" sz="3600">
                <a:latin typeface="Noto Sans KR" panose="020B0200000000000000" pitchFamily="50" charset="-127"/>
                <a:ea typeface="Noto Sans KR" panose="020B0200000000000000" pitchFamily="50" charset="-127"/>
              </a:rPr>
              <a:t>기업 연구소 인턴</a:t>
            </a:r>
          </a:p>
        </p:txBody>
      </p:sp>
      <p:graphicFrame>
        <p:nvGraphicFramePr>
          <p:cNvPr id="6" name="Google Shape;519;p18">
            <a:extLst>
              <a:ext uri="{FF2B5EF4-FFF2-40B4-BE49-F238E27FC236}">
                <a16:creationId xmlns:a16="http://schemas.microsoft.com/office/drawing/2014/main" id="{DBA7F8B3-2511-B440-7DAC-432A6D90F8D8}"/>
              </a:ext>
            </a:extLst>
          </p:cNvPr>
          <p:cNvGraphicFramePr/>
          <p:nvPr>
            <p:extLst>
              <p:ext uri="{D42A27DB-BD31-4B8C-83A1-F6EECF244321}">
                <p14:modId xmlns:p14="http://schemas.microsoft.com/office/powerpoint/2010/main" val="3167195720"/>
              </p:ext>
            </p:extLst>
          </p:nvPr>
        </p:nvGraphicFramePr>
        <p:xfrm>
          <a:off x="624950" y="3605859"/>
          <a:ext cx="10942101" cy="7614429"/>
        </p:xfrm>
        <a:graphic>
          <a:graphicData uri="http://schemas.openxmlformats.org/drawingml/2006/table">
            <a:tbl>
              <a:tblPr firstRow="1" firstCol="1">
                <a:noFill/>
                <a:tableStyleId>{F103CC87-EB41-4D0D-B5A8-6C6F07A43394}</a:tableStyleId>
              </a:tblPr>
              <a:tblGrid>
                <a:gridCol w="860490">
                  <a:extLst>
                    <a:ext uri="{9D8B030D-6E8A-4147-A177-3AD203B41FA5}">
                      <a16:colId xmlns:a16="http://schemas.microsoft.com/office/drawing/2014/main" val="20000"/>
                    </a:ext>
                  </a:extLst>
                </a:gridCol>
                <a:gridCol w="1559012">
                  <a:extLst>
                    <a:ext uri="{9D8B030D-6E8A-4147-A177-3AD203B41FA5}">
                      <a16:colId xmlns:a16="http://schemas.microsoft.com/office/drawing/2014/main" val="2451278653"/>
                    </a:ext>
                  </a:extLst>
                </a:gridCol>
                <a:gridCol w="5787075">
                  <a:extLst>
                    <a:ext uri="{9D8B030D-6E8A-4147-A177-3AD203B41FA5}">
                      <a16:colId xmlns:a16="http://schemas.microsoft.com/office/drawing/2014/main" val="2779696961"/>
                    </a:ext>
                  </a:extLst>
                </a:gridCol>
                <a:gridCol w="2735524">
                  <a:extLst>
                    <a:ext uri="{9D8B030D-6E8A-4147-A177-3AD203B41FA5}">
                      <a16:colId xmlns:a16="http://schemas.microsoft.com/office/drawing/2014/main" val="1847821389"/>
                    </a:ext>
                  </a:extLst>
                </a:gridCol>
              </a:tblGrid>
              <a:tr h="768873">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순번</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성명</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대학</a:t>
                      </a:r>
                      <a:r>
                        <a:rPr lang="en-US" altLang="ko-KR" sz="20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기업명</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기간</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extLst>
                  <a:ext uri="{0D108BD9-81ED-4DB2-BD59-A6C34878D82A}">
                    <a16:rowId xmlns:a16="http://schemas.microsoft.com/office/drawing/2014/main" val="10000"/>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err="1">
                          <a:latin typeface="Noto Sans KR" panose="020B0200000000000000" pitchFamily="50" charset="-127"/>
                          <a:ea typeface="Noto Sans KR" panose="020B0200000000000000" pitchFamily="50" charset="-127"/>
                        </a:rPr>
                        <a:t>최호승</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dirty="0" err="1">
                          <a:latin typeface="Noto Sans KR" panose="020B0200000000000000" pitchFamily="50" charset="-127"/>
                          <a:ea typeface="Noto Sans KR" panose="020B0200000000000000" pitchFamily="50" charset="-127"/>
                        </a:rPr>
                        <a:t>하이퍼엑셀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24.01~25.03</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0001"/>
                  </a:ext>
                </a:extLst>
              </a:tr>
              <a:tr h="659018">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이성빈</a:t>
                      </a: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University of Chicago</a:t>
                      </a:r>
                    </a:p>
                    <a:p>
                      <a:pPr algn="ctr" latinLnBrk="1"/>
                      <a:r>
                        <a:rPr lang="en-US" altLang="ko-KR" sz="1800" dirty="0">
                          <a:latin typeface="Noto Sans KR" panose="020B0200000000000000" pitchFamily="50" charset="-127"/>
                          <a:ea typeface="Noto Sans KR" panose="020B0200000000000000" pitchFamily="50" charset="-127"/>
                        </a:rPr>
                        <a:t>Pritzker School of Molecular Engineering</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25.01~25.03</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2838709303"/>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오세현</a:t>
                      </a: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latin typeface="Noto Sans KR" panose="020B0200000000000000" pitchFamily="50" charset="-127"/>
                          <a:ea typeface="Noto Sans KR" panose="020B0200000000000000" pitchFamily="50" charset="-127"/>
                        </a:rPr>
                        <a:t>University of Chicago</a:t>
                      </a:r>
                    </a:p>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latin typeface="Noto Sans KR" panose="020B0200000000000000" pitchFamily="50" charset="-127"/>
                          <a:ea typeface="Noto Sans KR" panose="020B0200000000000000" pitchFamily="50" charset="-127"/>
                        </a:rPr>
                        <a:t>Pritzker School of Molecular Engineering</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25.01~25.03</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844283259"/>
                  </a:ext>
                </a:extLst>
              </a:tr>
              <a:tr h="80026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4</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err="1">
                          <a:latin typeface="Noto Sans KR" panose="020B0200000000000000" pitchFamily="50" charset="-127"/>
                          <a:ea typeface="Noto Sans KR" panose="020B0200000000000000" pitchFamily="50" charset="-127"/>
                        </a:rPr>
                        <a:t>백채원</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JAXA(Japan Aerospace Exploration Agency)</a:t>
                      </a:r>
                      <a:br>
                        <a:rPr lang="en-US" altLang="ko-KR" sz="1800" dirty="0">
                          <a:latin typeface="Noto Sans KR" panose="020B0200000000000000" pitchFamily="50" charset="-127"/>
                          <a:ea typeface="Noto Sans KR" panose="020B0200000000000000" pitchFamily="50" charset="-127"/>
                        </a:rPr>
                      </a:br>
                      <a:r>
                        <a:rPr lang="en-US" altLang="ko-KR" sz="1800" dirty="0">
                          <a:latin typeface="Noto Sans KR" panose="020B0200000000000000" pitchFamily="50" charset="-127"/>
                          <a:ea typeface="Noto Sans KR" panose="020B0200000000000000" pitchFamily="50" charset="-127"/>
                        </a:rPr>
                        <a:t>ISAS(Institute of Space and Astronautical Science)</a:t>
                      </a:r>
                      <a:br>
                        <a:rPr lang="en-US" altLang="ko-KR" sz="1800" dirty="0">
                          <a:latin typeface="Noto Sans KR" panose="020B0200000000000000" pitchFamily="50" charset="-127"/>
                          <a:ea typeface="Noto Sans KR" panose="020B0200000000000000" pitchFamily="50" charset="-127"/>
                        </a:rPr>
                      </a:br>
                      <a:r>
                        <a:rPr lang="en-US" altLang="ko-KR" sz="1800" dirty="0">
                          <a:latin typeface="Noto Sans KR" panose="020B0200000000000000" pitchFamily="50" charset="-127"/>
                          <a:ea typeface="Noto Sans KR" panose="020B0200000000000000" pitchFamily="50" charset="-127"/>
                        </a:rPr>
                        <a:t>Student Practical Training System(Skills Acquisition)</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25.02~25.03</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3439290211"/>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최민준</a:t>
                      </a: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University of Washington </a:t>
                      </a:r>
                    </a:p>
                    <a:p>
                      <a:pPr algn="ctr" latinLnBrk="1"/>
                      <a:r>
                        <a:rPr lang="en-US" altLang="ko-KR" sz="1800" dirty="0">
                          <a:latin typeface="Noto Sans KR" panose="020B0200000000000000" pitchFamily="50" charset="-127"/>
                          <a:ea typeface="Noto Sans KR" panose="020B0200000000000000" pitchFamily="50" charset="-127"/>
                        </a:rPr>
                        <a:t>Paul G. Allen School of Computer Science</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25.03~25.06</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3226062"/>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6</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김호준</a:t>
                      </a: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Stanford Tambe Lab</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2400" dirty="0">
                          <a:latin typeface="Noto Sans KR" panose="020B0200000000000000" pitchFamily="50" charset="-127"/>
                          <a:ea typeface="Noto Sans KR" panose="020B0200000000000000" pitchFamily="50" charset="-127"/>
                        </a:rPr>
                        <a:t>25.06~25.08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173077258"/>
                  </a:ext>
                </a:extLst>
              </a:tr>
              <a:tr h="659018">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7</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김민서</a:t>
                      </a: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Berkeley Al Research (BAIR) Group, Pallas Lab (Professor Kurt Keutzer)</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25.06~25.08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3058703550"/>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8</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정재찬</a:t>
                      </a: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삼성전자</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25.07~25.08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376721100"/>
                  </a:ext>
                </a:extLst>
              </a:tr>
              <a:tr h="659018">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9</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err="1">
                          <a:latin typeface="Noto Sans KR" panose="020B0200000000000000" pitchFamily="50" charset="-127"/>
                          <a:ea typeface="Noto Sans KR" panose="020B0200000000000000" pitchFamily="50" charset="-127"/>
                        </a:rPr>
                        <a:t>임혁준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Massachusetts </a:t>
                      </a:r>
                      <a:r>
                        <a:rPr lang="en-US" altLang="ko-KR" sz="1800">
                          <a:latin typeface="Noto Sans KR" panose="020B0200000000000000" pitchFamily="50" charset="-127"/>
                          <a:ea typeface="Noto Sans KR" panose="020B0200000000000000" pitchFamily="50" charset="-127"/>
                        </a:rPr>
                        <a:t>Institute of </a:t>
                      </a:r>
                      <a:r>
                        <a:rPr lang="en-US" altLang="ko-KR" sz="1800" dirty="0">
                          <a:latin typeface="Noto Sans KR" panose="020B0200000000000000" pitchFamily="50" charset="-127"/>
                          <a:ea typeface="Noto Sans KR" panose="020B0200000000000000" pitchFamily="50" charset="-127"/>
                        </a:rPr>
                        <a:t>Technology</a:t>
                      </a:r>
                    </a:p>
                    <a:p>
                      <a:pPr algn="ctr" latinLnBrk="1"/>
                      <a:r>
                        <a:rPr lang="en-US" altLang="ko-KR" sz="1800" dirty="0">
                          <a:latin typeface="Noto Sans KR" panose="020B0200000000000000" pitchFamily="50" charset="-127"/>
                          <a:ea typeface="Noto Sans KR" panose="020B0200000000000000" pitchFamily="50" charset="-127"/>
                        </a:rPr>
                        <a:t>Materials Science and Engineering</a:t>
                      </a:r>
                      <a:endParaRPr lang="ko-KR" altLang="en-US" sz="18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25.07~25.08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145007427"/>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dirty="0">
                          <a:latin typeface="Noto Sans KR" panose="020B0200000000000000" pitchFamily="50" charset="-127"/>
                          <a:ea typeface="Noto Sans KR" panose="020B0200000000000000" pitchFamily="50" charset="-127"/>
                        </a:rPr>
                        <a:t>이용찬</a:t>
                      </a:r>
                    </a:p>
                  </a:txBody>
                  <a:tcPr anchor="ctr"/>
                </a:tc>
                <a:tc>
                  <a:txBody>
                    <a:bodyPr/>
                    <a:lstStyle/>
                    <a:p>
                      <a:pPr algn="ctr" latinLnBrk="1"/>
                      <a:r>
                        <a:rPr lang="en-US" altLang="ko-KR" sz="2400" dirty="0">
                          <a:latin typeface="Noto Sans KR" panose="020B0200000000000000" pitchFamily="50" charset="-127"/>
                          <a:ea typeface="Noto Sans KR" panose="020B0200000000000000" pitchFamily="50" charset="-127"/>
                        </a:rPr>
                        <a:t>SK</a:t>
                      </a:r>
                      <a:r>
                        <a:rPr lang="ko-KR" altLang="en-US" sz="2400" dirty="0">
                          <a:latin typeface="Noto Sans KR" panose="020B0200000000000000" pitchFamily="50" charset="-127"/>
                          <a:ea typeface="Noto Sans KR" panose="020B0200000000000000" pitchFamily="50" charset="-127"/>
                        </a:rPr>
                        <a:t>하이닉스</a:t>
                      </a: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2400" dirty="0">
                          <a:latin typeface="Noto Sans KR" panose="020B0200000000000000" pitchFamily="50" charset="-127"/>
                          <a:ea typeface="Noto Sans KR" panose="020B0200000000000000" pitchFamily="50" charset="-127"/>
                        </a:rPr>
                        <a:t>25.07~25.08</a:t>
                      </a:r>
                      <a:endParaRPr lang="ko-KR" altLang="en-US" sz="24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05713742"/>
                  </a:ext>
                </a:extLst>
              </a:tr>
            </a:tbl>
          </a:graphicData>
        </a:graphic>
      </p:graphicFrame>
      <p:sp>
        <p:nvSpPr>
          <p:cNvPr id="8" name="TextBox 7">
            <a:extLst>
              <a:ext uri="{FF2B5EF4-FFF2-40B4-BE49-F238E27FC236}">
                <a16:creationId xmlns:a16="http://schemas.microsoft.com/office/drawing/2014/main" id="{4651589B-ACCA-6543-3206-5AD1E0D731E2}"/>
              </a:ext>
            </a:extLst>
          </p:cNvPr>
          <p:cNvSpPr txBox="1"/>
          <p:nvPr/>
        </p:nvSpPr>
        <p:spPr>
          <a:xfrm>
            <a:off x="16780548" y="2667619"/>
            <a:ext cx="3183852" cy="646331"/>
          </a:xfrm>
          <a:prstGeom prst="rect">
            <a:avLst/>
          </a:prstGeom>
          <a:noFill/>
        </p:spPr>
        <p:txBody>
          <a:bodyPr wrap="square">
            <a:spAutoFit/>
          </a:bodyPr>
          <a:lstStyle/>
          <a:p>
            <a:r>
              <a:rPr lang="ko-KR" altLang="en-US" sz="3600">
                <a:latin typeface="Noto Sans KR" panose="020B0200000000000000" pitchFamily="50" charset="-127"/>
                <a:ea typeface="Noto Sans KR" panose="020B0200000000000000" pitchFamily="50" charset="-127"/>
              </a:rPr>
              <a:t>논문 제</a:t>
            </a:r>
            <a:r>
              <a:rPr lang="en-US" altLang="ko-KR" sz="3600">
                <a:latin typeface="Noto Sans KR" panose="020B0200000000000000" pitchFamily="50" charset="-127"/>
                <a:ea typeface="Noto Sans KR" panose="020B0200000000000000" pitchFamily="50" charset="-127"/>
              </a:rPr>
              <a:t>1</a:t>
            </a:r>
            <a:r>
              <a:rPr lang="ko-KR" altLang="en-US" sz="3600">
                <a:latin typeface="Noto Sans KR" panose="020B0200000000000000" pitchFamily="50" charset="-127"/>
                <a:ea typeface="Noto Sans KR" panose="020B0200000000000000" pitchFamily="50" charset="-127"/>
              </a:rPr>
              <a:t>저자</a:t>
            </a:r>
          </a:p>
        </p:txBody>
      </p:sp>
      <p:graphicFrame>
        <p:nvGraphicFramePr>
          <p:cNvPr id="9" name="Google Shape;519;p18">
            <a:extLst>
              <a:ext uri="{FF2B5EF4-FFF2-40B4-BE49-F238E27FC236}">
                <a16:creationId xmlns:a16="http://schemas.microsoft.com/office/drawing/2014/main" id="{749FE3D5-0022-AEC9-FE34-F7503E985615}"/>
              </a:ext>
            </a:extLst>
          </p:cNvPr>
          <p:cNvGraphicFramePr/>
          <p:nvPr>
            <p:extLst>
              <p:ext uri="{D42A27DB-BD31-4B8C-83A1-F6EECF244321}">
                <p14:modId xmlns:p14="http://schemas.microsoft.com/office/powerpoint/2010/main" val="938399130"/>
              </p:ext>
            </p:extLst>
          </p:nvPr>
        </p:nvGraphicFramePr>
        <p:xfrm>
          <a:off x="12192000" y="3605859"/>
          <a:ext cx="11567050" cy="4079651"/>
        </p:xfrm>
        <a:graphic>
          <a:graphicData uri="http://schemas.openxmlformats.org/drawingml/2006/table">
            <a:tbl>
              <a:tblPr firstRow="1" firstCol="1">
                <a:noFill/>
                <a:tableStyleId>{F103CC87-EB41-4D0D-B5A8-6C6F07A43394}</a:tableStyleId>
              </a:tblPr>
              <a:tblGrid>
                <a:gridCol w="909636">
                  <a:extLst>
                    <a:ext uri="{9D8B030D-6E8A-4147-A177-3AD203B41FA5}">
                      <a16:colId xmlns:a16="http://schemas.microsoft.com/office/drawing/2014/main" val="20000"/>
                    </a:ext>
                  </a:extLst>
                </a:gridCol>
                <a:gridCol w="1446016">
                  <a:extLst>
                    <a:ext uri="{9D8B030D-6E8A-4147-A177-3AD203B41FA5}">
                      <a16:colId xmlns:a16="http://schemas.microsoft.com/office/drawing/2014/main" val="2451278653"/>
                    </a:ext>
                  </a:extLst>
                </a:gridCol>
                <a:gridCol w="1200150">
                  <a:extLst>
                    <a:ext uri="{9D8B030D-6E8A-4147-A177-3AD203B41FA5}">
                      <a16:colId xmlns:a16="http://schemas.microsoft.com/office/drawing/2014/main" val="2779696961"/>
                    </a:ext>
                  </a:extLst>
                </a:gridCol>
                <a:gridCol w="1181100">
                  <a:extLst>
                    <a:ext uri="{9D8B030D-6E8A-4147-A177-3AD203B41FA5}">
                      <a16:colId xmlns:a16="http://schemas.microsoft.com/office/drawing/2014/main" val="1847821389"/>
                    </a:ext>
                  </a:extLst>
                </a:gridCol>
                <a:gridCol w="1257300">
                  <a:extLst>
                    <a:ext uri="{9D8B030D-6E8A-4147-A177-3AD203B41FA5}">
                      <a16:colId xmlns:a16="http://schemas.microsoft.com/office/drawing/2014/main" val="3100420141"/>
                    </a:ext>
                  </a:extLst>
                </a:gridCol>
                <a:gridCol w="5572848">
                  <a:extLst>
                    <a:ext uri="{9D8B030D-6E8A-4147-A177-3AD203B41FA5}">
                      <a16:colId xmlns:a16="http://schemas.microsoft.com/office/drawing/2014/main" val="3536017805"/>
                    </a:ext>
                  </a:extLst>
                </a:gridCol>
              </a:tblGrid>
              <a:tr h="768873">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순번</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성명</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국내</a:t>
                      </a:r>
                      <a:r>
                        <a:rPr lang="en-US" altLang="ko-KR" sz="20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외</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학회</a:t>
                      </a:r>
                      <a:r>
                        <a:rPr lang="en-US" altLang="ko-KR" sz="20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저널</a:t>
                      </a:r>
                      <a:endParaRPr lang="en-US"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en-US" sz="2000" b="1" u="none" strike="noStrike" cap="none">
                          <a:solidFill>
                            <a:srgbClr val="000000"/>
                          </a:solidFill>
                          <a:latin typeface="Noto Sans KR" panose="020B0200000000000000" pitchFamily="50" charset="-127"/>
                          <a:ea typeface="Noto Sans KR" panose="020B0200000000000000" pitchFamily="50" charset="-127"/>
                          <a:sym typeface="Noto Sans KR"/>
                        </a:rPr>
                        <a:t>Accept</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저널</a:t>
                      </a:r>
                      <a:r>
                        <a:rPr lang="en-US" altLang="ko-KR" sz="20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000" b="1" u="none" strike="noStrike" cap="none">
                          <a:solidFill>
                            <a:srgbClr val="000000"/>
                          </a:solidFill>
                          <a:latin typeface="Noto Sans KR" panose="020B0200000000000000" pitchFamily="50" charset="-127"/>
                          <a:ea typeface="Noto Sans KR" panose="020B0200000000000000" pitchFamily="50" charset="-127"/>
                          <a:sym typeface="Noto Sans KR"/>
                        </a:rPr>
                        <a:t>학회명</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extLst>
                  <a:ext uri="{0D108BD9-81ED-4DB2-BD59-A6C34878D82A}">
                    <a16:rowId xmlns:a16="http://schemas.microsoft.com/office/drawing/2014/main" val="10000"/>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a:latin typeface="Noto Sans KR" panose="020B0200000000000000" pitchFamily="50" charset="-127"/>
                          <a:ea typeface="Noto Sans KR" panose="020B0200000000000000" pitchFamily="50" charset="-127"/>
                        </a:rPr>
                        <a:t>권오민</a:t>
                      </a:r>
                      <a:endParaRPr lang="en-US" altLang="ko-KR" sz="2400">
                        <a:latin typeface="Noto Sans KR" panose="020B0200000000000000" pitchFamily="50" charset="-127"/>
                        <a:ea typeface="Noto Sans KR" panose="020B0200000000000000" pitchFamily="50" charset="-127"/>
                      </a:endParaRPr>
                    </a:p>
                    <a:p>
                      <a:pPr algn="ctr" latinLnBrk="1"/>
                      <a:r>
                        <a:rPr lang="ko-KR" altLang="en-US" sz="2400">
                          <a:latin typeface="Noto Sans KR" panose="020B0200000000000000" pitchFamily="50" charset="-127"/>
                          <a:ea typeface="Noto Sans KR" panose="020B0200000000000000" pitchFamily="50" charset="-127"/>
                        </a:rPr>
                        <a:t>오경준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국외</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학회</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a:latin typeface="Noto Sans KR" panose="020B0200000000000000" pitchFamily="50" charset="-127"/>
                          <a:ea typeface="Noto Sans KR" panose="020B0200000000000000" pitchFamily="50" charset="-127"/>
                        </a:rPr>
                        <a:t>25/07</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2025 IEEE/ACM International Conference on Computer Aided-Design (ICCAD)</a:t>
                      </a:r>
                      <a:endParaRPr lang="ko-KR" altLang="en-US" sz="18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10001"/>
                  </a:ext>
                </a:extLst>
              </a:tr>
              <a:tr h="659018">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a:latin typeface="Noto Sans KR" panose="020B0200000000000000" pitchFamily="50" charset="-127"/>
                          <a:ea typeface="Noto Sans KR" panose="020B0200000000000000" pitchFamily="50" charset="-127"/>
                        </a:rPr>
                        <a:t>이성빈</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국외</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저널</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a:latin typeface="Noto Sans KR" panose="020B0200000000000000" pitchFamily="50" charset="-127"/>
                          <a:ea typeface="Noto Sans KR" panose="020B0200000000000000" pitchFamily="50" charset="-127"/>
                        </a:rPr>
                        <a:t>25/08</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Physical</a:t>
                      </a:r>
                      <a:r>
                        <a:rPr lang="ko-KR" altLang="en-US" sz="1800" dirty="0">
                          <a:latin typeface="Noto Sans KR" panose="020B0200000000000000" pitchFamily="50" charset="-127"/>
                          <a:ea typeface="Noto Sans KR" panose="020B0200000000000000" pitchFamily="50" charset="-127"/>
                        </a:rPr>
                        <a:t> </a:t>
                      </a:r>
                      <a:r>
                        <a:rPr lang="en-US" altLang="ko-KR" sz="1800" dirty="0">
                          <a:latin typeface="Noto Sans KR" panose="020B0200000000000000" pitchFamily="50" charset="-127"/>
                          <a:ea typeface="Noto Sans KR" panose="020B0200000000000000" pitchFamily="50" charset="-127"/>
                        </a:rPr>
                        <a:t>Review</a:t>
                      </a:r>
                      <a:r>
                        <a:rPr lang="ko-KR" altLang="en-US" sz="1800" dirty="0">
                          <a:latin typeface="Noto Sans KR" panose="020B0200000000000000" pitchFamily="50" charset="-127"/>
                          <a:ea typeface="Noto Sans KR" panose="020B0200000000000000" pitchFamily="50" charset="-127"/>
                        </a:rPr>
                        <a:t> </a:t>
                      </a:r>
                      <a:r>
                        <a:rPr lang="en-US" altLang="ko-KR" sz="1800" dirty="0">
                          <a:latin typeface="Noto Sans KR" panose="020B0200000000000000" pitchFamily="50" charset="-127"/>
                          <a:ea typeface="Noto Sans KR" panose="020B0200000000000000" pitchFamily="50" charset="-127"/>
                        </a:rPr>
                        <a:t>Research</a:t>
                      </a:r>
                      <a:endParaRPr lang="ko-KR" altLang="en-US" sz="18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2838709303"/>
                  </a:ext>
                </a:extLst>
              </a:tr>
              <a:tr h="65901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a:latin typeface="Noto Sans KR" panose="020B0200000000000000" pitchFamily="50" charset="-127"/>
                          <a:ea typeface="Noto Sans KR" panose="020B0200000000000000" pitchFamily="50" charset="-127"/>
                        </a:rPr>
                        <a:t>임혁준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2400">
                          <a:latin typeface="Noto Sans KR" panose="020B0200000000000000" pitchFamily="50" charset="-127"/>
                          <a:ea typeface="Noto Sans KR" panose="020B0200000000000000" pitchFamily="50" charset="-127"/>
                        </a:rPr>
                        <a:t>국외</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학회</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a:latin typeface="Noto Sans KR" panose="020B0200000000000000" pitchFamily="50" charset="-127"/>
                          <a:ea typeface="Noto Sans KR" panose="020B0200000000000000" pitchFamily="50" charset="-127"/>
                        </a:rPr>
                        <a:t>25/09</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1800" dirty="0">
                          <a:latin typeface="Noto Sans KR" panose="020B0200000000000000" pitchFamily="50" charset="-127"/>
                          <a:ea typeface="Noto Sans KR" panose="020B0200000000000000" pitchFamily="50" charset="-127"/>
                        </a:rPr>
                        <a:t>Conference on Neural Information Processing Systems (</a:t>
                      </a:r>
                      <a:r>
                        <a:rPr lang="en-US" altLang="ko-KR" sz="1800" dirty="0" err="1">
                          <a:latin typeface="Noto Sans KR" panose="020B0200000000000000" pitchFamily="50" charset="-127"/>
                          <a:ea typeface="Noto Sans KR" panose="020B0200000000000000" pitchFamily="50" charset="-127"/>
                        </a:rPr>
                        <a:t>NeurIPS</a:t>
                      </a:r>
                      <a:r>
                        <a:rPr lang="en-US" altLang="ko-KR" sz="1800" dirty="0">
                          <a:latin typeface="Noto Sans KR" panose="020B0200000000000000" pitchFamily="50" charset="-127"/>
                          <a:ea typeface="Noto Sans KR" panose="020B0200000000000000" pitchFamily="50" charset="-127"/>
                        </a:rPr>
                        <a:t>) 2025,Workshop on AI</a:t>
                      </a:r>
                      <a:r>
                        <a:rPr lang="ko-KR" altLang="en-US" sz="1800" dirty="0">
                          <a:latin typeface="Noto Sans KR" panose="020B0200000000000000" pitchFamily="50" charset="-127"/>
                          <a:ea typeface="Noto Sans KR" panose="020B0200000000000000" pitchFamily="50" charset="-127"/>
                        </a:rPr>
                        <a:t> </a:t>
                      </a:r>
                      <a:r>
                        <a:rPr lang="en-US" altLang="ko-KR" sz="1800" dirty="0">
                          <a:latin typeface="Noto Sans KR" panose="020B0200000000000000" pitchFamily="50" charset="-127"/>
                          <a:ea typeface="Noto Sans KR" panose="020B0200000000000000" pitchFamily="50" charset="-127"/>
                        </a:rPr>
                        <a:t>for Accelerated Materials Discovery</a:t>
                      </a:r>
                      <a:endParaRPr lang="ko-KR" altLang="en-US" sz="18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844283259"/>
                  </a:ext>
                </a:extLst>
              </a:tr>
              <a:tr h="80026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4</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algn="ctr" latinLnBrk="1"/>
                      <a:r>
                        <a:rPr lang="ko-KR" altLang="en-US" sz="2400">
                          <a:latin typeface="Noto Sans KR" panose="020B0200000000000000" pitchFamily="50" charset="-127"/>
                          <a:ea typeface="Noto Sans KR" panose="020B0200000000000000" pitchFamily="50" charset="-127"/>
                        </a:rPr>
                        <a:t>임혁준</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국외</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ko-KR" altLang="en-US" sz="2400">
                          <a:latin typeface="Noto Sans KR" panose="020B0200000000000000" pitchFamily="50" charset="-127"/>
                          <a:ea typeface="Noto Sans KR" panose="020B0200000000000000" pitchFamily="50" charset="-127"/>
                        </a:rPr>
                        <a:t>학회</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algn="ctr" latinLnBrk="1"/>
                      <a:r>
                        <a:rPr lang="en-US" altLang="ko-KR" sz="2400">
                          <a:latin typeface="Noto Sans KR" panose="020B0200000000000000" pitchFamily="50" charset="-127"/>
                          <a:ea typeface="Noto Sans KR" panose="020B0200000000000000" pitchFamily="50" charset="-127"/>
                        </a:rPr>
                        <a:t>25/09</a:t>
                      </a:r>
                      <a:endParaRPr lang="ko-KR" altLang="en-US" sz="2400" dirty="0">
                        <a:latin typeface="Noto Sans KR" panose="020B0200000000000000" pitchFamily="50" charset="-127"/>
                        <a:ea typeface="Noto Sans KR" panose="020B0200000000000000"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latin typeface="Noto Sans KR" panose="020B0200000000000000" pitchFamily="50" charset="-127"/>
                          <a:ea typeface="Noto Sans KR" panose="020B0200000000000000" pitchFamily="50" charset="-127"/>
                        </a:rPr>
                        <a:t>Conference on Neural Information Processing Systems (</a:t>
                      </a:r>
                      <a:r>
                        <a:rPr lang="en-US" altLang="ko-KR" sz="1800" dirty="0" err="1">
                          <a:latin typeface="Noto Sans KR" panose="020B0200000000000000" pitchFamily="50" charset="-127"/>
                          <a:ea typeface="Noto Sans KR" panose="020B0200000000000000" pitchFamily="50" charset="-127"/>
                        </a:rPr>
                        <a:t>NeurIPS</a:t>
                      </a:r>
                      <a:r>
                        <a:rPr lang="en-US" altLang="ko-KR" sz="1800" dirty="0">
                          <a:latin typeface="Noto Sans KR" panose="020B0200000000000000" pitchFamily="50" charset="-127"/>
                          <a:ea typeface="Noto Sans KR" panose="020B0200000000000000" pitchFamily="50" charset="-127"/>
                        </a:rPr>
                        <a:t>) 2025,Workshop on AI</a:t>
                      </a:r>
                      <a:r>
                        <a:rPr lang="ko-KR" altLang="en-US" sz="1800" dirty="0">
                          <a:latin typeface="Noto Sans KR" panose="020B0200000000000000" pitchFamily="50" charset="-127"/>
                          <a:ea typeface="Noto Sans KR" panose="020B0200000000000000" pitchFamily="50" charset="-127"/>
                        </a:rPr>
                        <a:t> </a:t>
                      </a:r>
                      <a:r>
                        <a:rPr lang="en-US" altLang="ko-KR" sz="1800" dirty="0">
                          <a:latin typeface="Noto Sans KR" panose="020B0200000000000000" pitchFamily="50" charset="-127"/>
                          <a:ea typeface="Noto Sans KR" panose="020B0200000000000000" pitchFamily="50" charset="-127"/>
                        </a:rPr>
                        <a:t>for Accelerated Materials Discovery</a:t>
                      </a:r>
                      <a:endParaRPr lang="ko-KR" altLang="en-US" sz="1800" dirty="0">
                        <a:latin typeface="Noto Sans KR" panose="020B0200000000000000" pitchFamily="50" charset="-127"/>
                        <a:ea typeface="Noto Sans KR" panose="020B0200000000000000" pitchFamily="50" charset="-127"/>
                      </a:endParaRPr>
                    </a:p>
                  </a:txBody>
                  <a:tcPr anchor="ctr"/>
                </a:tc>
                <a:extLst>
                  <a:ext uri="{0D108BD9-81ED-4DB2-BD59-A6C34878D82A}">
                    <a16:rowId xmlns:a16="http://schemas.microsoft.com/office/drawing/2014/main" val="3439290211"/>
                  </a:ext>
                </a:extLst>
              </a:tr>
            </a:tbl>
          </a:graphicData>
        </a:graphic>
      </p:graphicFrame>
      <p:sp>
        <p:nvSpPr>
          <p:cNvPr id="4" name="Google Shape;403;p15">
            <a:extLst>
              <a:ext uri="{FF2B5EF4-FFF2-40B4-BE49-F238E27FC236}">
                <a16:creationId xmlns:a16="http://schemas.microsoft.com/office/drawing/2014/main" id="{4A0BD8D9-7E31-E0CA-73E5-D8DA9E2CDC56}"/>
              </a:ext>
            </a:extLst>
          </p:cNvPr>
          <p:cNvSpPr txBox="1">
            <a:spLocks noGrp="1"/>
          </p:cNvSpPr>
          <p:nvPr>
            <p:ph type="title"/>
          </p:nvPr>
        </p:nvSpPr>
        <p:spPr>
          <a:xfrm>
            <a:off x="978525" y="1168875"/>
            <a:ext cx="8238046"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altLang="ko-KR"/>
              <a:t>3</a:t>
            </a:r>
            <a:r>
              <a:rPr lang="ko-KR" altLang="en-US"/>
              <a:t>차년도 장학생 연구활동 성과</a:t>
            </a:r>
            <a:endParaRPr sz="4300">
              <a:highlight>
                <a:srgbClr val="FFFF00"/>
              </a:highlight>
            </a:endParaRPr>
          </a:p>
        </p:txBody>
      </p:sp>
      <p:sp>
        <p:nvSpPr>
          <p:cNvPr id="7" name="TextBox 6">
            <a:extLst>
              <a:ext uri="{FF2B5EF4-FFF2-40B4-BE49-F238E27FC236}">
                <a16:creationId xmlns:a16="http://schemas.microsoft.com/office/drawing/2014/main" id="{AC4E3A35-F967-87CD-CCCD-4A9B4DC1625E}"/>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15</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12102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BCCB2687-A91D-CD1B-8AC6-4BF76444207D}"/>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3D40086B-8FBC-07D7-8C54-4B2651FAA770}"/>
              </a:ext>
            </a:extLst>
          </p:cNvPr>
          <p:cNvSpPr txBox="1">
            <a:spLocks noGrp="1"/>
          </p:cNvSpPr>
          <p:nvPr>
            <p:ph type="title"/>
          </p:nvPr>
        </p:nvSpPr>
        <p:spPr>
          <a:xfrm>
            <a:off x="978525" y="1168875"/>
            <a:ext cx="377635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sz="4300"/>
              <a:t>3</a:t>
            </a:r>
            <a:r>
              <a:rPr lang="ko-KR" altLang="en-US" sz="4300"/>
              <a:t>차년도 </a:t>
            </a:r>
            <a:r>
              <a:rPr lang="en-US" altLang="ko-KR" sz="4300"/>
              <a:t>TA </a:t>
            </a:r>
            <a:r>
              <a:rPr lang="ko-KR" altLang="en-US" sz="4300"/>
              <a:t>현황</a:t>
            </a:r>
            <a:endParaRPr sz="4300">
              <a:highlight>
                <a:srgbClr val="FFFF00"/>
              </a:highlight>
            </a:endParaRPr>
          </a:p>
        </p:txBody>
      </p:sp>
      <p:sp>
        <p:nvSpPr>
          <p:cNvPr id="404" name="Google Shape;404;p15">
            <a:extLst>
              <a:ext uri="{FF2B5EF4-FFF2-40B4-BE49-F238E27FC236}">
                <a16:creationId xmlns:a16="http://schemas.microsoft.com/office/drawing/2014/main" id="{43BDAE87-1386-EBC0-CAD6-92F7FD4189FC}"/>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2" name="Google Shape;519;p18">
            <a:extLst>
              <a:ext uri="{FF2B5EF4-FFF2-40B4-BE49-F238E27FC236}">
                <a16:creationId xmlns:a16="http://schemas.microsoft.com/office/drawing/2014/main" id="{CAD8954B-DC65-6CB1-C79B-4147FFA4EFB1}"/>
              </a:ext>
            </a:extLst>
          </p:cNvPr>
          <p:cNvGraphicFramePr/>
          <p:nvPr>
            <p:extLst>
              <p:ext uri="{D42A27DB-BD31-4B8C-83A1-F6EECF244321}">
                <p14:modId xmlns:p14="http://schemas.microsoft.com/office/powerpoint/2010/main" val="2326658921"/>
              </p:ext>
            </p:extLst>
          </p:nvPr>
        </p:nvGraphicFramePr>
        <p:xfrm>
          <a:off x="365876" y="2528924"/>
          <a:ext cx="6876172" cy="8880455"/>
        </p:xfrm>
        <a:graphic>
          <a:graphicData uri="http://schemas.openxmlformats.org/drawingml/2006/table">
            <a:tbl>
              <a:tblPr firstRow="1" firstCol="1">
                <a:noFill/>
                <a:tableStyleId>{F103CC87-EB41-4D0D-B5A8-6C6F07A43394}</a:tableStyleId>
              </a:tblPr>
              <a:tblGrid>
                <a:gridCol w="636628">
                  <a:extLst>
                    <a:ext uri="{9D8B030D-6E8A-4147-A177-3AD203B41FA5}">
                      <a16:colId xmlns:a16="http://schemas.microsoft.com/office/drawing/2014/main" val="20000"/>
                    </a:ext>
                  </a:extLst>
                </a:gridCol>
                <a:gridCol w="1201493">
                  <a:extLst>
                    <a:ext uri="{9D8B030D-6E8A-4147-A177-3AD203B41FA5}">
                      <a16:colId xmlns:a16="http://schemas.microsoft.com/office/drawing/2014/main" val="3798320112"/>
                    </a:ext>
                  </a:extLst>
                </a:gridCol>
                <a:gridCol w="1929091">
                  <a:extLst>
                    <a:ext uri="{9D8B030D-6E8A-4147-A177-3AD203B41FA5}">
                      <a16:colId xmlns:a16="http://schemas.microsoft.com/office/drawing/2014/main" val="494863150"/>
                    </a:ext>
                  </a:extLst>
                </a:gridCol>
                <a:gridCol w="3108960">
                  <a:extLst>
                    <a:ext uri="{9D8B030D-6E8A-4147-A177-3AD203B41FA5}">
                      <a16:colId xmlns:a16="http://schemas.microsoft.com/office/drawing/2014/main" val="3860578810"/>
                    </a:ext>
                  </a:extLst>
                </a:gridCol>
              </a:tblGrid>
              <a:tr h="648681">
                <a:tc gridSpan="4">
                  <a:txBody>
                    <a:bodyPr/>
                    <a:lstStyle/>
                    <a:p>
                      <a:pPr marL="0" marR="0" lvl="0" indent="0" algn="ctr" rtl="0">
                        <a:lnSpc>
                          <a:spcPct val="120000"/>
                        </a:lnSpc>
                        <a:spcBef>
                          <a:spcPts val="0"/>
                        </a:spcBef>
                        <a:spcAft>
                          <a:spcPts val="0"/>
                        </a:spcAft>
                        <a:buClr>
                          <a:srgbClr val="777776"/>
                        </a:buClr>
                        <a:buSzPts val="1600"/>
                        <a:buFont typeface="Arial"/>
                        <a:buNone/>
                      </a:pPr>
                      <a:r>
                        <a:rPr lang="en-US" sz="2400" b="1" u="none" strike="noStrike" cap="none">
                          <a:solidFill>
                            <a:srgbClr val="000000"/>
                          </a:solidFill>
                          <a:latin typeface="Noto Sans KR" panose="020B0200000000000000" pitchFamily="50" charset="-127"/>
                          <a:ea typeface="Noto Sans KR" panose="020B0200000000000000" pitchFamily="50" charset="-127"/>
                          <a:sym typeface="Noto Sans KR"/>
                        </a:rPr>
                        <a:t>3</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차년도 </a:t>
                      </a: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TA</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 현황 </a:t>
                      </a: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(25.11.30)</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extLst>
                  <a:ext uri="{0D108BD9-81ED-4DB2-BD59-A6C34878D82A}">
                    <a16:rowId xmlns:a16="http://schemas.microsoft.com/office/drawing/2014/main" val="10000"/>
                  </a:ext>
                </a:extLst>
              </a:tr>
              <a:tr h="648681">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순번</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분류</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이름</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담당</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extLst>
                  <a:ext uri="{0D108BD9-81ED-4DB2-BD59-A6C34878D82A}">
                    <a16:rowId xmlns:a16="http://schemas.microsoft.com/office/drawing/2014/main" val="664634854"/>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rowSpan="13">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교육</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TA</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이찬</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대표장비</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0001"/>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2</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윤태현</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측정장비관리</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4201997605"/>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3</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김진욱</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GPU</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관리</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전기</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a:t>
                      </a:r>
                    </a:p>
                  </a:txBody>
                  <a:tcPr marL="9525" marR="9525" marT="9525" marB="0" anchor="ctr"/>
                </a:tc>
                <a:extLst>
                  <a:ext uri="{0D108BD9-81ED-4DB2-BD59-A6C34878D82A}">
                    <a16:rowId xmlns:a16="http://schemas.microsoft.com/office/drawing/2014/main" val="3490404959"/>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4</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김영인</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GPU</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관리</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컴공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a:t>
                      </a:r>
                    </a:p>
                  </a:txBody>
                  <a:tcPr marL="9525" marR="9525" marT="9525" marB="0" anchor="ctr"/>
                </a:tc>
                <a:extLst>
                  <a:ext uri="{0D108BD9-81ED-4DB2-BD59-A6C34878D82A}">
                    <a16:rowId xmlns:a16="http://schemas.microsoft.com/office/drawing/2014/main" val="418142524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5</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정제승</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 </a:t>
                      </a:r>
                    </a:p>
                  </a:txBody>
                  <a:tcPr marL="9525" marR="9525" marT="9525" marB="0" anchor="ctr"/>
                </a:tc>
                <a:extLst>
                  <a:ext uri="{0D108BD9-81ED-4DB2-BD59-A6C34878D82A}">
                    <a16:rowId xmlns:a16="http://schemas.microsoft.com/office/drawing/2014/main" val="373380958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6</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김민선</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 </a:t>
                      </a:r>
                    </a:p>
                  </a:txBody>
                  <a:tcPr marL="9525" marR="9525" marT="9525" marB="0" anchor="ctr"/>
                </a:tc>
                <a:extLst>
                  <a:ext uri="{0D108BD9-81ED-4DB2-BD59-A6C34878D82A}">
                    <a16:rowId xmlns:a16="http://schemas.microsoft.com/office/drawing/2014/main" val="1311643140"/>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7</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노우성</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(A) </a:t>
                      </a:r>
                    </a:p>
                  </a:txBody>
                  <a:tcPr marL="9525" marR="9525" marT="9525" marB="0" anchor="ctr"/>
                </a:tc>
                <a:extLst>
                  <a:ext uri="{0D108BD9-81ED-4DB2-BD59-A6C34878D82A}">
                    <a16:rowId xmlns:a16="http://schemas.microsoft.com/office/drawing/2014/main" val="178702296"/>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8</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장지수</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(B)</a:t>
                      </a:r>
                    </a:p>
                  </a:txBody>
                  <a:tcPr marL="9525" marR="9525" marT="9525" marB="0" anchor="ctr"/>
                </a:tc>
                <a:extLst>
                  <a:ext uri="{0D108BD9-81ED-4DB2-BD59-A6C34878D82A}">
                    <a16:rowId xmlns:a16="http://schemas.microsoft.com/office/drawing/2014/main" val="3639924525"/>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9</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신동빈</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(B)</a:t>
                      </a:r>
                    </a:p>
                  </a:txBody>
                  <a:tcPr marL="9525" marR="9525" marT="9525" marB="0" anchor="ctr"/>
                </a:tc>
                <a:extLst>
                  <a:ext uri="{0D108BD9-81ED-4DB2-BD59-A6C34878D82A}">
                    <a16:rowId xmlns:a16="http://schemas.microsoft.com/office/drawing/2014/main" val="2326747195"/>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10</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장시원</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기초회로이론 및 실습</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 (B)</a:t>
                      </a:r>
                    </a:p>
                  </a:txBody>
                  <a:tcPr marL="9525" marR="9525" marT="9525" marB="0" anchor="ctr"/>
                </a:tc>
                <a:extLst>
                  <a:ext uri="{0D108BD9-81ED-4DB2-BD59-A6C34878D82A}">
                    <a16:rowId xmlns:a16="http://schemas.microsoft.com/office/drawing/2014/main" val="1981450659"/>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11</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한동인</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결정학기초</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00582105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12</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남기백</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기초전자기학</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3884838161"/>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13</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김성주</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멘토</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58827310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14</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rowSpan="5">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TA</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안싱민</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30230555"/>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15</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진명</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2419579474"/>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16</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이주영</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2270620263"/>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17</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한인상</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2178733409"/>
                  </a:ext>
                </a:extLst>
              </a:tr>
              <a:tr h="404965">
                <a:tc>
                  <a:txBody>
                    <a:bodyPr/>
                    <a:lstStyle/>
                    <a:p>
                      <a:pPr algn="ctr" rtl="0" fontAlgn="ctr">
                        <a:buNone/>
                      </a:pP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18</a:t>
                      </a: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vMerge="1">
                  <a:txBody>
                    <a:bodyPr/>
                    <a:lstStyle/>
                    <a:p>
                      <a:pPr algn="ctr" rtl="0" fontAlgn="ctr">
                        <a:buNone/>
                      </a:pPr>
                      <a:endParaRPr lang="ko-KR" altLang="en-US"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solidFill>
                      <a:srgbClr val="E3E1C9"/>
                    </a:solidFill>
                  </a:tcP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최환히찬</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endParaRPr lang="en-US" altLang="ko-KR" sz="2000" b="0" i="0" u="none" strike="noStrike">
                        <a:solidFill>
                          <a:srgbClr val="292929"/>
                        </a:solidFill>
                        <a:effectLst/>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553146804"/>
                  </a:ext>
                </a:extLst>
              </a:tr>
            </a:tbl>
          </a:graphicData>
        </a:graphic>
      </p:graphicFrame>
      <p:graphicFrame>
        <p:nvGraphicFramePr>
          <p:cNvPr id="4" name="Google Shape;519;p18">
            <a:extLst>
              <a:ext uri="{FF2B5EF4-FFF2-40B4-BE49-F238E27FC236}">
                <a16:creationId xmlns:a16="http://schemas.microsoft.com/office/drawing/2014/main" id="{5754B79E-1A74-BA46-6B7D-5D2B370DE9A1}"/>
              </a:ext>
            </a:extLst>
          </p:cNvPr>
          <p:cNvGraphicFramePr/>
          <p:nvPr>
            <p:extLst>
              <p:ext uri="{D42A27DB-BD31-4B8C-83A1-F6EECF244321}">
                <p14:modId xmlns:p14="http://schemas.microsoft.com/office/powerpoint/2010/main" val="2500595340"/>
              </p:ext>
            </p:extLst>
          </p:nvPr>
        </p:nvGraphicFramePr>
        <p:xfrm>
          <a:off x="7495149" y="2528924"/>
          <a:ext cx="12276260" cy="3588776"/>
        </p:xfrm>
        <a:graphic>
          <a:graphicData uri="http://schemas.openxmlformats.org/drawingml/2006/table">
            <a:tbl>
              <a:tblPr firstRow="1" firstCol="1">
                <a:noFill/>
                <a:tableStyleId>{F103CC87-EB41-4D0D-B5A8-6C6F07A43394}</a:tableStyleId>
              </a:tblPr>
              <a:tblGrid>
                <a:gridCol w="2046044">
                  <a:extLst>
                    <a:ext uri="{9D8B030D-6E8A-4147-A177-3AD203B41FA5}">
                      <a16:colId xmlns:a16="http://schemas.microsoft.com/office/drawing/2014/main" val="20000"/>
                    </a:ext>
                  </a:extLst>
                </a:gridCol>
                <a:gridCol w="3410072">
                  <a:extLst>
                    <a:ext uri="{9D8B030D-6E8A-4147-A177-3AD203B41FA5}">
                      <a16:colId xmlns:a16="http://schemas.microsoft.com/office/drawing/2014/main" val="2573107640"/>
                    </a:ext>
                  </a:extLst>
                </a:gridCol>
                <a:gridCol w="3410072">
                  <a:extLst>
                    <a:ext uri="{9D8B030D-6E8A-4147-A177-3AD203B41FA5}">
                      <a16:colId xmlns:a16="http://schemas.microsoft.com/office/drawing/2014/main" val="1318551815"/>
                    </a:ext>
                  </a:extLst>
                </a:gridCol>
                <a:gridCol w="3410072">
                  <a:extLst>
                    <a:ext uri="{9D8B030D-6E8A-4147-A177-3AD203B41FA5}">
                      <a16:colId xmlns:a16="http://schemas.microsoft.com/office/drawing/2014/main" val="150022503"/>
                    </a:ext>
                  </a:extLst>
                </a:gridCol>
              </a:tblGrid>
              <a:tr h="697956">
                <a:tc>
                  <a:txBody>
                    <a:bodyPr/>
                    <a:lstStyle/>
                    <a:p>
                      <a:pPr marL="0" marR="0" lvl="0" indent="0" algn="ctr" rtl="0">
                        <a:lnSpc>
                          <a:spcPct val="120000"/>
                        </a:lnSpc>
                        <a:spcBef>
                          <a:spcPts val="0"/>
                        </a:spcBef>
                        <a:spcAft>
                          <a:spcPts val="0"/>
                        </a:spcAft>
                        <a:buClr>
                          <a:srgbClr val="777776"/>
                        </a:buClr>
                        <a:buSzPts val="1600"/>
                        <a:buFont typeface="Arial"/>
                        <a:buNone/>
                      </a:pP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en-US" sz="2400" b="1" u="none" strike="noStrike" cap="none">
                          <a:solidFill>
                            <a:srgbClr val="000000"/>
                          </a:solidFill>
                          <a:latin typeface="Noto Sans KR" panose="020B0200000000000000" pitchFamily="50" charset="-127"/>
                          <a:ea typeface="Noto Sans KR" panose="020B0200000000000000" pitchFamily="50" charset="-127"/>
                          <a:sym typeface="Noto Sans KR"/>
                        </a:rPr>
                        <a:t>2</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차년도</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3</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차년도</a:t>
                      </a:r>
                    </a:p>
                    <a:p>
                      <a:pPr marL="0" marR="0" lvl="0" indent="0" algn="ctr" rtl="0">
                        <a:lnSpc>
                          <a:spcPct val="120000"/>
                        </a:lnSpc>
                        <a:spcBef>
                          <a:spcPts val="0"/>
                        </a:spcBef>
                        <a:spcAft>
                          <a:spcPts val="0"/>
                        </a:spcAft>
                        <a:buClr>
                          <a:srgbClr val="777776"/>
                        </a:buClr>
                        <a:buSzPts val="1600"/>
                        <a:buFont typeface="Arial"/>
                        <a:buNone/>
                      </a:pP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사업계획서</a:t>
                      </a: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a:t>
                      </a:r>
                      <a:endPar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3</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차년도</a:t>
                      </a:r>
                      <a:endPar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p>
                      <a:pPr marL="0" marR="0" lvl="0" indent="0" algn="ctr" rtl="0">
                        <a:lnSpc>
                          <a:spcPct val="120000"/>
                        </a:lnSpc>
                        <a:spcBef>
                          <a:spcPts val="0"/>
                        </a:spcBef>
                        <a:spcAft>
                          <a:spcPts val="0"/>
                        </a:spcAft>
                        <a:buClr>
                          <a:srgbClr val="777776"/>
                        </a:buClr>
                        <a:buSzPts val="1600"/>
                        <a:buFont typeface="Arial"/>
                        <a:buNone/>
                      </a:pP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a:t>
                      </a:r>
                      <a:r>
                        <a:rPr lang="ko-KR" altLang="en-US" sz="2400" b="1" u="none" strike="noStrike" cap="none">
                          <a:solidFill>
                            <a:srgbClr val="000000"/>
                          </a:solidFill>
                          <a:latin typeface="Noto Sans KR" panose="020B0200000000000000" pitchFamily="50" charset="-127"/>
                          <a:ea typeface="Noto Sans KR" panose="020B0200000000000000" pitchFamily="50" charset="-127"/>
                          <a:sym typeface="Noto Sans KR"/>
                        </a:rPr>
                        <a:t>현재</a:t>
                      </a:r>
                      <a:r>
                        <a:rPr lang="en-US" altLang="ko-KR" sz="2400" b="1" u="none" strike="noStrike" cap="none">
                          <a:solidFill>
                            <a:srgbClr val="000000"/>
                          </a:solidFill>
                          <a:latin typeface="Noto Sans KR" panose="020B0200000000000000" pitchFamily="50" charset="-127"/>
                          <a:ea typeface="Noto Sans KR" panose="020B0200000000000000" pitchFamily="50" charset="-127"/>
                          <a:sym typeface="Noto Sans KR"/>
                        </a:rPr>
                        <a:t>)</a:t>
                      </a:r>
                      <a:endParaRPr sz="24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extLst>
                  <a:ext uri="{0D108BD9-81ED-4DB2-BD59-A6C34878D82A}">
                    <a16:rowId xmlns:a16="http://schemas.microsoft.com/office/drawing/2014/main" val="10000"/>
                  </a:ext>
                </a:extLst>
              </a:tr>
              <a:tr h="539860">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교육장비</a:t>
                      </a:r>
                    </a:p>
                  </a:txBody>
                  <a:tcPr marL="9525" marR="9525" marT="9525" marB="0" anchor="ctr">
                    <a:solidFill>
                      <a:srgbClr val="E3E1C9"/>
                    </a:solidFill>
                  </a:tcPr>
                </a:tc>
                <a:tc>
                  <a:txBody>
                    <a:bodyPr/>
                    <a:lstStyle/>
                    <a:p>
                      <a:pPr algn="ctr" latinLnBrk="1"/>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5</a:t>
                      </a: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6</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4</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0001"/>
                  </a:ext>
                </a:extLst>
              </a:tr>
              <a:tr h="539860">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교과목</a:t>
                      </a:r>
                    </a:p>
                  </a:txBody>
                  <a:tcPr marL="9525" marR="9525" marT="9525" marB="0" anchor="ctr">
                    <a:solidFill>
                      <a:srgbClr val="E3E1C9"/>
                    </a:solidFill>
                  </a:tcPr>
                </a:tc>
                <a:tc>
                  <a:txBody>
                    <a:bodyPr/>
                    <a:lstStyle/>
                    <a:p>
                      <a:pPr algn="ctr" latinLnBrk="1"/>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19</a:t>
                      </a: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13</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8</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47507109"/>
                  </a:ext>
                </a:extLst>
              </a:tr>
              <a:tr h="539860">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멘토</a:t>
                      </a:r>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a:t>
                      </a: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기타</a:t>
                      </a:r>
                    </a:p>
                  </a:txBody>
                  <a:tcPr marL="9525" marR="9525" marT="9525" marB="0" anchor="ctr">
                    <a:solidFill>
                      <a:srgbClr val="E3E1C9"/>
                    </a:solidFill>
                  </a:tcPr>
                </a:tc>
                <a:tc>
                  <a:txBody>
                    <a:bodyPr/>
                    <a:lstStyle/>
                    <a:p>
                      <a:pPr algn="ctr" latinLnBrk="1"/>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5</a:t>
                      </a: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3</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1</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983446110"/>
                  </a:ext>
                </a:extLst>
              </a:tr>
              <a:tr h="486932">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행정보조</a:t>
                      </a:r>
                    </a:p>
                  </a:txBody>
                  <a:tcPr marL="9525" marR="9525" marT="9525" marB="0" anchor="ctr">
                    <a:solidFill>
                      <a:srgbClr val="E3E1C9"/>
                    </a:solidFill>
                  </a:tcPr>
                </a:tc>
                <a:tc>
                  <a:txBody>
                    <a:bodyPr/>
                    <a:lstStyle/>
                    <a:p>
                      <a:pPr algn="ctr" latinLnBrk="1"/>
                      <a:r>
                        <a:rPr lang="en-US" altLang="ko-KR" sz="2000" b="0" i="0" u="none" strike="noStrike">
                          <a:solidFill>
                            <a:srgbClr val="292929"/>
                          </a:solidFill>
                          <a:effectLst/>
                          <a:latin typeface="Noto Sans KR" panose="020B0200000000000000" pitchFamily="50" charset="-127"/>
                          <a:ea typeface="Noto Sans KR" panose="020B0200000000000000" pitchFamily="50" charset="-127"/>
                        </a:rPr>
                        <a:t>7</a:t>
                      </a: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5</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2000">
                          <a:latin typeface="Noto Sans KR" panose="020B0200000000000000" pitchFamily="50" charset="-127"/>
                          <a:ea typeface="Noto Sans KR" panose="020B0200000000000000" pitchFamily="50" charset="-127"/>
                        </a:rPr>
                        <a:t>5</a:t>
                      </a:r>
                      <a:endParaRPr lang="ko-KR" altLang="en-US" sz="2000">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438677740"/>
                  </a:ext>
                </a:extLst>
              </a:tr>
              <a:tr h="539860">
                <a:tc>
                  <a:txBody>
                    <a:bodyPr/>
                    <a:lstStyle/>
                    <a:p>
                      <a:pPr algn="ctr" rtl="0" fontAlgn="ctr">
                        <a:buNone/>
                      </a:pPr>
                      <a:r>
                        <a:rPr lang="ko-KR" altLang="en-US" sz="2000" b="0" i="0" u="none" strike="noStrike">
                          <a:solidFill>
                            <a:srgbClr val="292929"/>
                          </a:solidFill>
                          <a:effectLst/>
                          <a:latin typeface="Noto Sans KR" panose="020B0200000000000000" pitchFamily="50" charset="-127"/>
                          <a:ea typeface="Noto Sans KR" panose="020B0200000000000000" pitchFamily="50" charset="-127"/>
                        </a:rPr>
                        <a:t>계</a:t>
                      </a:r>
                    </a:p>
                  </a:txBody>
                  <a:tcPr marL="9525" marR="9525" marT="9525" marB="0" anchor="ctr">
                    <a:solidFill>
                      <a:srgbClr val="E3E1C9"/>
                    </a:solidFill>
                  </a:tcPr>
                </a:tc>
                <a:tc>
                  <a:txBody>
                    <a:bodyPr/>
                    <a:lstStyle/>
                    <a:p>
                      <a:pPr algn="ctr" latinLnBrk="1"/>
                      <a:r>
                        <a:rPr lang="en-US" altLang="ko-KR" sz="3200" b="0" i="0" u="none" strike="noStrike">
                          <a:solidFill>
                            <a:srgbClr val="FF0000"/>
                          </a:solidFill>
                          <a:effectLst/>
                          <a:latin typeface="Noto Sans KR" panose="020B0200000000000000" pitchFamily="50" charset="-127"/>
                          <a:ea typeface="Noto Sans KR" panose="020B0200000000000000" pitchFamily="50" charset="-127"/>
                        </a:rPr>
                        <a:t>36</a:t>
                      </a:r>
                    </a:p>
                  </a:txBody>
                  <a:tcPr marL="9525" marR="9525" marT="9525" marB="0" anchor="ctr"/>
                </a:tc>
                <a:tc>
                  <a:txBody>
                    <a:bodyPr/>
                    <a:lstStyle/>
                    <a:p>
                      <a:pPr algn="ctr" latinLnBrk="1"/>
                      <a:r>
                        <a:rPr lang="en-US" altLang="ko-KR" sz="3200">
                          <a:solidFill>
                            <a:srgbClr val="FF0000"/>
                          </a:solidFill>
                          <a:latin typeface="Noto Sans KR" panose="020B0200000000000000" pitchFamily="50" charset="-127"/>
                          <a:ea typeface="Noto Sans KR" panose="020B0200000000000000" pitchFamily="50" charset="-127"/>
                        </a:rPr>
                        <a:t>27</a:t>
                      </a:r>
                      <a:endParaRPr lang="ko-KR" altLang="en-US" sz="3200">
                        <a:solidFill>
                          <a:srgbClr val="FF0000"/>
                        </a:solidFill>
                        <a:latin typeface="Noto Sans KR" panose="020B0200000000000000" pitchFamily="50" charset="-127"/>
                        <a:ea typeface="Noto Sans KR" panose="020B0200000000000000" pitchFamily="50" charset="-127"/>
                      </a:endParaRPr>
                    </a:p>
                  </a:txBody>
                  <a:tcPr marL="9525" marR="9525" marT="9525" marB="0" anchor="ctr"/>
                </a:tc>
                <a:tc>
                  <a:txBody>
                    <a:bodyPr/>
                    <a:lstStyle/>
                    <a:p>
                      <a:pPr algn="ctr" latinLnBrk="1"/>
                      <a:r>
                        <a:rPr lang="en-US" altLang="ko-KR" sz="3200">
                          <a:solidFill>
                            <a:srgbClr val="FF0000"/>
                          </a:solidFill>
                          <a:latin typeface="Noto Sans KR" panose="020B0200000000000000" pitchFamily="50" charset="-127"/>
                          <a:ea typeface="Noto Sans KR" panose="020B0200000000000000" pitchFamily="50" charset="-127"/>
                        </a:rPr>
                        <a:t>18</a:t>
                      </a:r>
                      <a:endParaRPr lang="ko-KR" altLang="en-US" sz="3200">
                        <a:solidFill>
                          <a:srgbClr val="FF0000"/>
                        </a:solidFill>
                        <a:latin typeface="Noto Sans KR" panose="020B0200000000000000" pitchFamily="50" charset="-127"/>
                        <a:ea typeface="Noto Sans KR" panose="020B0200000000000000" pitchFamily="50" charset="-127"/>
                      </a:endParaRPr>
                    </a:p>
                  </a:txBody>
                  <a:tcPr marL="9525" marR="9525" marT="9525" marB="0" anchor="ctr"/>
                </a:tc>
                <a:extLst>
                  <a:ext uri="{0D108BD9-81ED-4DB2-BD59-A6C34878D82A}">
                    <a16:rowId xmlns:a16="http://schemas.microsoft.com/office/drawing/2014/main" val="1013986571"/>
                  </a:ext>
                </a:extLst>
              </a:tr>
            </a:tbl>
          </a:graphicData>
        </a:graphic>
      </p:graphicFrame>
      <p:pic>
        <p:nvPicPr>
          <p:cNvPr id="7" name="그림 6">
            <a:extLst>
              <a:ext uri="{FF2B5EF4-FFF2-40B4-BE49-F238E27FC236}">
                <a16:creationId xmlns:a16="http://schemas.microsoft.com/office/drawing/2014/main" id="{2CA7AE43-F618-7A3C-27CB-96018A1D53E2}"/>
              </a:ext>
            </a:extLst>
          </p:cNvPr>
          <p:cNvPicPr>
            <a:picLocks noChangeAspect="1"/>
          </p:cNvPicPr>
          <p:nvPr/>
        </p:nvPicPr>
        <p:blipFill>
          <a:blip r:embed="rId3"/>
          <a:stretch>
            <a:fillRect/>
          </a:stretch>
        </p:blipFill>
        <p:spPr>
          <a:xfrm>
            <a:off x="7818867" y="6170628"/>
            <a:ext cx="8036829" cy="5357886"/>
          </a:xfrm>
          <a:prstGeom prst="rect">
            <a:avLst/>
          </a:prstGeom>
        </p:spPr>
      </p:pic>
      <p:sp>
        <p:nvSpPr>
          <p:cNvPr id="11" name="TextBox 10">
            <a:extLst>
              <a:ext uri="{FF2B5EF4-FFF2-40B4-BE49-F238E27FC236}">
                <a16:creationId xmlns:a16="http://schemas.microsoft.com/office/drawing/2014/main" id="{283CE8C2-B0D1-5815-C047-0312CD5444F3}"/>
              </a:ext>
            </a:extLst>
          </p:cNvPr>
          <p:cNvSpPr txBox="1"/>
          <p:nvPr/>
        </p:nvSpPr>
        <p:spPr>
          <a:xfrm>
            <a:off x="16179414" y="7152031"/>
            <a:ext cx="7508190" cy="3785652"/>
          </a:xfrm>
          <a:prstGeom prst="rect">
            <a:avLst/>
          </a:prstGeom>
          <a:noFill/>
        </p:spPr>
        <p:txBody>
          <a:bodyPr wrap="square">
            <a:spAutoFit/>
          </a:bodyPr>
          <a:lstStyle/>
          <a:p>
            <a:r>
              <a:rPr lang="ko-KR" altLang="en-US" sz="2400">
                <a:latin typeface="Noto Sans KR" panose="020B0200000000000000" pitchFamily="50" charset="-127"/>
                <a:ea typeface="Noto Sans KR" panose="020B0200000000000000" pitchFamily="50" charset="-127"/>
              </a:rPr>
              <a:t>교육</a:t>
            </a:r>
            <a:r>
              <a:rPr lang="en-US" altLang="ko-KR" sz="2400">
                <a:latin typeface="Noto Sans KR" panose="020B0200000000000000" pitchFamily="50" charset="-127"/>
                <a:ea typeface="Noto Sans KR" panose="020B0200000000000000" pitchFamily="50" charset="-127"/>
              </a:rPr>
              <a:t>TA</a:t>
            </a:r>
          </a:p>
          <a:p>
            <a:r>
              <a:rPr lang="en-US" altLang="ko-KR" sz="2400">
                <a:latin typeface="Noto Sans KR" panose="020B0200000000000000" pitchFamily="50" charset="-127"/>
                <a:ea typeface="Noto Sans KR" panose="020B0200000000000000" pitchFamily="50" charset="-127"/>
              </a:rPr>
              <a:t>1) </a:t>
            </a:r>
            <a:r>
              <a:rPr lang="ko-KR" altLang="en-US" sz="2400">
                <a:latin typeface="Noto Sans KR" panose="020B0200000000000000" pitchFamily="50" charset="-127"/>
                <a:ea typeface="Noto Sans KR" panose="020B0200000000000000" pitchFamily="50" charset="-127"/>
              </a:rPr>
              <a:t>장비 </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반도체트랙 수업 및 실습</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프로젝트 장비 관리</a:t>
            </a:r>
          </a:p>
          <a:p>
            <a:r>
              <a:rPr lang="en-US" altLang="ko-KR" sz="2400">
                <a:latin typeface="Noto Sans KR" panose="020B0200000000000000" pitchFamily="50" charset="-127"/>
                <a:ea typeface="Noto Sans KR" panose="020B0200000000000000" pitchFamily="50" charset="-127"/>
              </a:rPr>
              <a:t>2) </a:t>
            </a:r>
            <a:r>
              <a:rPr lang="ko-KR" altLang="en-US" sz="2400">
                <a:latin typeface="Noto Sans KR" panose="020B0200000000000000" pitchFamily="50" charset="-127"/>
                <a:ea typeface="Noto Sans KR" panose="020B0200000000000000" pitchFamily="50" charset="-127"/>
              </a:rPr>
              <a:t>교과목 </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첨단융합학부 수업조교활동</a:t>
            </a:r>
          </a:p>
          <a:p>
            <a:r>
              <a:rPr lang="en-US" altLang="ko-KR" sz="2400">
                <a:latin typeface="Noto Sans KR" panose="020B0200000000000000" pitchFamily="50" charset="-127"/>
                <a:ea typeface="Noto Sans KR" panose="020B0200000000000000" pitchFamily="50" charset="-127"/>
              </a:rPr>
              <a:t>3) </a:t>
            </a:r>
            <a:r>
              <a:rPr lang="ko-KR" altLang="en-US" sz="2400">
                <a:latin typeface="Noto Sans KR" panose="020B0200000000000000" pitchFamily="50" charset="-127"/>
                <a:ea typeface="Noto Sans KR" panose="020B0200000000000000" pitchFamily="50" charset="-127"/>
              </a:rPr>
              <a:t>멘토 </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장학생 멘토링 직</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간접 지원</a:t>
            </a:r>
          </a:p>
          <a:p>
            <a:endParaRPr lang="en-US" altLang="ko-KR" sz="2400">
              <a:latin typeface="Noto Sans KR" panose="020B0200000000000000" pitchFamily="50" charset="-127"/>
              <a:ea typeface="Noto Sans KR" panose="020B0200000000000000" pitchFamily="50" charset="-127"/>
            </a:endParaRPr>
          </a:p>
          <a:p>
            <a:r>
              <a:rPr lang="ko-KR" altLang="en-US" sz="2400">
                <a:latin typeface="Noto Sans KR" panose="020B0200000000000000" pitchFamily="50" charset="-127"/>
                <a:ea typeface="Noto Sans KR" panose="020B0200000000000000" pitchFamily="50" charset="-127"/>
              </a:rPr>
              <a:t>행정보조</a:t>
            </a:r>
            <a:r>
              <a:rPr lang="en-US" altLang="ko-KR" sz="2400">
                <a:latin typeface="Noto Sans KR" panose="020B0200000000000000" pitchFamily="50" charset="-127"/>
                <a:ea typeface="Noto Sans KR" panose="020B0200000000000000" pitchFamily="50" charset="-127"/>
              </a:rPr>
              <a:t>TA</a:t>
            </a:r>
          </a:p>
          <a:p>
            <a:r>
              <a:rPr lang="ko-KR" altLang="en-US" sz="2400">
                <a:latin typeface="Noto Sans KR" panose="020B0200000000000000" pitchFamily="50" charset="-127"/>
                <a:ea typeface="Noto Sans KR" panose="020B0200000000000000" pitchFamily="50" charset="-127"/>
              </a:rPr>
              <a:t>주로 교원</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직원간</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장학생</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직원간 보조행정 지원</a:t>
            </a:r>
          </a:p>
          <a:p>
            <a:r>
              <a:rPr lang="ko-KR" altLang="en-US" sz="2400">
                <a:latin typeface="Noto Sans KR" panose="020B0200000000000000" pitchFamily="50" charset="-127"/>
                <a:ea typeface="Noto Sans KR" panose="020B0200000000000000" pitchFamily="50" charset="-127"/>
              </a:rPr>
              <a:t>장학생 행사</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특강</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세미나등</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세팅</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운영 지원</a:t>
            </a:r>
            <a:r>
              <a:rPr lang="en-US" altLang="ko-KR" sz="2400">
                <a:latin typeface="Noto Sans KR" panose="020B0200000000000000" pitchFamily="50" charset="-127"/>
                <a:ea typeface="Noto Sans KR" panose="020B0200000000000000" pitchFamily="50" charset="-127"/>
              </a:rPr>
              <a:t>, </a:t>
            </a:r>
          </a:p>
          <a:p>
            <a:r>
              <a:rPr lang="ko-KR" altLang="en-US" sz="2400">
                <a:latin typeface="Noto Sans KR" panose="020B0200000000000000" pitchFamily="50" charset="-127"/>
                <a:ea typeface="Noto Sans KR" panose="020B0200000000000000" pitchFamily="50" charset="-127"/>
              </a:rPr>
              <a:t>장학생 세부</a:t>
            </a:r>
            <a:r>
              <a:rPr lang="en-US" altLang="ko-KR" sz="2400">
                <a:latin typeface="Noto Sans KR" panose="020B0200000000000000" pitchFamily="50" charset="-127"/>
                <a:ea typeface="Noto Sans KR" panose="020B0200000000000000" pitchFamily="50" charset="-127"/>
              </a:rPr>
              <a:t>Q&amp;A</a:t>
            </a:r>
            <a:r>
              <a:rPr lang="ko-KR" altLang="en-US" sz="2400">
                <a:latin typeface="Noto Sans KR" panose="020B0200000000000000" pitchFamily="50" charset="-127"/>
                <a:ea typeface="Noto Sans KR" panose="020B0200000000000000" pitchFamily="50" charset="-127"/>
              </a:rPr>
              <a:t>대응</a:t>
            </a:r>
            <a:r>
              <a:rPr lang="en-US" altLang="ko-KR" sz="2400">
                <a:latin typeface="Noto Sans KR" panose="020B0200000000000000" pitchFamily="50" charset="-127"/>
                <a:ea typeface="Noto Sans KR" panose="020B0200000000000000" pitchFamily="50" charset="-127"/>
              </a:rPr>
              <a:t>,</a:t>
            </a:r>
          </a:p>
          <a:p>
            <a:r>
              <a:rPr lang="ko-KR" altLang="en-US" sz="2400">
                <a:latin typeface="Noto Sans KR" panose="020B0200000000000000" pitchFamily="50" charset="-127"/>
                <a:ea typeface="Noto Sans KR" panose="020B0200000000000000" pitchFamily="50" charset="-127"/>
              </a:rPr>
              <a:t>전문지식을 활용한 서류확인 등 지원 </a:t>
            </a:r>
          </a:p>
        </p:txBody>
      </p:sp>
      <p:sp>
        <p:nvSpPr>
          <p:cNvPr id="5" name="TextBox 4">
            <a:extLst>
              <a:ext uri="{FF2B5EF4-FFF2-40B4-BE49-F238E27FC236}">
                <a16:creationId xmlns:a16="http://schemas.microsoft.com/office/drawing/2014/main" id="{27B6975B-98B2-F080-7CCC-2246EAB8DB7E}"/>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16</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3630556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2535D414-1960-D734-4F9E-BEE5182955DA}"/>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5042E4FF-5408-0F72-0FEC-9DAC96603C6A}"/>
              </a:ext>
            </a:extLst>
          </p:cNvPr>
          <p:cNvSpPr txBox="1">
            <a:spLocks noGrp="1"/>
          </p:cNvSpPr>
          <p:nvPr>
            <p:ph type="title"/>
          </p:nvPr>
        </p:nvSpPr>
        <p:spPr>
          <a:xfrm>
            <a:off x="978525" y="1168875"/>
            <a:ext cx="377635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en-US" sz="4300"/>
              <a:t>3</a:t>
            </a:r>
            <a:r>
              <a:rPr lang="ko-KR" altLang="en-US" sz="4300"/>
              <a:t>차년도 </a:t>
            </a:r>
            <a:r>
              <a:rPr lang="en-US" altLang="ko-KR" sz="4300"/>
              <a:t>TA </a:t>
            </a:r>
            <a:r>
              <a:rPr lang="ko-KR" altLang="en-US" sz="4300"/>
              <a:t>현황</a:t>
            </a:r>
            <a:endParaRPr sz="4300">
              <a:highlight>
                <a:srgbClr val="FFFF00"/>
              </a:highlight>
            </a:endParaRPr>
          </a:p>
        </p:txBody>
      </p:sp>
      <p:sp>
        <p:nvSpPr>
          <p:cNvPr id="404" name="Google Shape;404;p15">
            <a:extLst>
              <a:ext uri="{FF2B5EF4-FFF2-40B4-BE49-F238E27FC236}">
                <a16:creationId xmlns:a16="http://schemas.microsoft.com/office/drawing/2014/main" id="{A8504AE7-566C-6221-F827-47129446ABCD}"/>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11" name="TextBox 10">
            <a:extLst>
              <a:ext uri="{FF2B5EF4-FFF2-40B4-BE49-F238E27FC236}">
                <a16:creationId xmlns:a16="http://schemas.microsoft.com/office/drawing/2014/main" id="{BDB7E52B-6AAB-79E1-8390-8849CCE840F8}"/>
              </a:ext>
            </a:extLst>
          </p:cNvPr>
          <p:cNvSpPr txBox="1"/>
          <p:nvPr/>
        </p:nvSpPr>
        <p:spPr>
          <a:xfrm>
            <a:off x="11246690" y="3384703"/>
            <a:ext cx="9588378" cy="2677656"/>
          </a:xfrm>
          <a:prstGeom prst="rect">
            <a:avLst/>
          </a:prstGeom>
          <a:noFill/>
        </p:spPr>
        <p:txBody>
          <a:bodyPr wrap="square">
            <a:spAutoFit/>
          </a:bodyPr>
          <a:lstStyle/>
          <a:p>
            <a:r>
              <a:rPr lang="ko-KR" altLang="en-US" sz="2400">
                <a:latin typeface="Noto Sans KR" panose="020B0200000000000000" pitchFamily="50" charset="-127"/>
                <a:ea typeface="Noto Sans KR" panose="020B0200000000000000" pitchFamily="50" charset="-127"/>
              </a:rPr>
              <a:t>업무 연속성을 위해 매주 현황 및 이슈공유 </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주간실무회의</a:t>
            </a:r>
            <a:r>
              <a:rPr lang="en-US" altLang="ko-KR" sz="2400">
                <a:latin typeface="Noto Sans KR" panose="020B0200000000000000" pitchFamily="50" charset="-127"/>
                <a:ea typeface="Noto Sans KR" panose="020B0200000000000000" pitchFamily="50" charset="-127"/>
              </a:rPr>
              <a:t>)</a:t>
            </a:r>
          </a:p>
          <a:p>
            <a:r>
              <a:rPr lang="en-US" altLang="ko-KR" sz="2400">
                <a:latin typeface="Noto Sans KR" panose="020B0200000000000000" pitchFamily="50" charset="-127"/>
                <a:ea typeface="Noto Sans KR" panose="020B0200000000000000" pitchFamily="50" charset="-127"/>
              </a:rPr>
              <a:t>TA</a:t>
            </a:r>
            <a:r>
              <a:rPr lang="ko-KR" altLang="en-US" sz="2400">
                <a:latin typeface="Noto Sans KR" panose="020B0200000000000000" pitchFamily="50" charset="-127"/>
                <a:ea typeface="Noto Sans KR" panose="020B0200000000000000" pitchFamily="50" charset="-127"/>
              </a:rPr>
              <a:t>는 현장업무에 대해 보고진행</a:t>
            </a:r>
          </a:p>
          <a:p>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대면보고</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월</a:t>
            </a:r>
            <a:r>
              <a:rPr lang="en-US" altLang="ko-KR" sz="2400">
                <a:latin typeface="Noto Sans KR" panose="020B0200000000000000" pitchFamily="50" charset="-127"/>
                <a:ea typeface="Noto Sans KR" panose="020B0200000000000000" pitchFamily="50" charset="-127"/>
              </a:rPr>
              <a:t>1</a:t>
            </a:r>
            <a:r>
              <a:rPr lang="ko-KR" altLang="en-US" sz="2400">
                <a:latin typeface="Noto Sans KR" panose="020B0200000000000000" pitchFamily="50" charset="-127"/>
                <a:ea typeface="Noto Sans KR" panose="020B0200000000000000" pitchFamily="50" charset="-127"/>
              </a:rPr>
              <a:t>회</a:t>
            </a:r>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주간실무회의</a:t>
            </a:r>
            <a:r>
              <a:rPr lang="en-US" altLang="ko-KR" sz="2400">
                <a:latin typeface="Noto Sans KR" panose="020B0200000000000000" pitchFamily="50" charset="-127"/>
                <a:ea typeface="Noto Sans KR" panose="020B0200000000000000" pitchFamily="50" charset="-127"/>
              </a:rPr>
              <a:t>)</a:t>
            </a:r>
          </a:p>
          <a:p>
            <a:r>
              <a:rPr lang="en-US" altLang="ko-KR" sz="2400">
                <a:latin typeface="Noto Sans KR" panose="020B0200000000000000" pitchFamily="50" charset="-127"/>
                <a:ea typeface="Noto Sans KR" panose="020B0200000000000000" pitchFamily="50" charset="-127"/>
              </a:rPr>
              <a:t>- </a:t>
            </a:r>
            <a:r>
              <a:rPr lang="ko-KR" altLang="en-US" sz="2400">
                <a:latin typeface="Noto Sans KR" panose="020B0200000000000000" pitchFamily="50" charset="-127"/>
                <a:ea typeface="Noto Sans KR" panose="020B0200000000000000" pitchFamily="50" charset="-127"/>
              </a:rPr>
              <a:t>서면보고</a:t>
            </a:r>
            <a:r>
              <a:rPr lang="en-US" altLang="ko-KR" sz="2400">
                <a:latin typeface="Noto Sans KR" panose="020B0200000000000000" pitchFamily="50" charset="-127"/>
                <a:ea typeface="Noto Sans KR" panose="020B0200000000000000" pitchFamily="50" charset="-127"/>
              </a:rPr>
              <a:t>(TA</a:t>
            </a:r>
            <a:r>
              <a:rPr lang="ko-KR" altLang="en-US" sz="2400">
                <a:latin typeface="Noto Sans KR" panose="020B0200000000000000" pitchFamily="50" charset="-127"/>
                <a:ea typeface="Noto Sans KR" panose="020B0200000000000000" pitchFamily="50" charset="-127"/>
              </a:rPr>
              <a:t>활동보고서</a:t>
            </a:r>
            <a:r>
              <a:rPr lang="en-US" altLang="ko-KR" sz="2400">
                <a:latin typeface="Noto Sans KR" panose="020B0200000000000000" pitchFamily="50" charset="-127"/>
                <a:ea typeface="Noto Sans KR" panose="020B0200000000000000" pitchFamily="50" charset="-127"/>
              </a:rPr>
              <a:t>)</a:t>
            </a:r>
            <a:r>
              <a:rPr lang="ko-KR" altLang="en-US" sz="2400">
                <a:latin typeface="Noto Sans KR" panose="020B0200000000000000" pitchFamily="50" charset="-127"/>
                <a:ea typeface="Noto Sans KR" panose="020B0200000000000000" pitchFamily="50" charset="-127"/>
              </a:rPr>
              <a:t>로 확인 중 </a:t>
            </a:r>
          </a:p>
          <a:p>
            <a:r>
              <a:rPr lang="ko-KR" altLang="en-US" sz="2400">
                <a:latin typeface="Noto Sans KR" panose="020B0200000000000000" pitchFamily="50" charset="-127"/>
                <a:ea typeface="Noto Sans KR" panose="020B0200000000000000" pitchFamily="50" charset="-127"/>
              </a:rPr>
              <a:t>   </a:t>
            </a:r>
            <a:endParaRPr lang="en-US" altLang="ko-KR" sz="2400">
              <a:latin typeface="Noto Sans KR" panose="020B0200000000000000" pitchFamily="50" charset="-127"/>
              <a:ea typeface="Noto Sans KR" panose="020B0200000000000000" pitchFamily="50" charset="-127"/>
            </a:endParaRPr>
          </a:p>
          <a:p>
            <a:r>
              <a:rPr lang="ko-KR" altLang="en-US" sz="2400">
                <a:latin typeface="Noto Sans KR" panose="020B0200000000000000" pitchFamily="50" charset="-127"/>
                <a:ea typeface="Noto Sans KR" panose="020B0200000000000000" pitchFamily="50" charset="-127"/>
              </a:rPr>
              <a:t>*이슈상황 발생시 현장점검 및 수시확인 중</a:t>
            </a:r>
          </a:p>
          <a:p>
            <a:r>
              <a:rPr lang="en-US" altLang="ko-KR" sz="2400">
                <a:latin typeface="Noto Sans KR" panose="020B0200000000000000" pitchFamily="50" charset="-127"/>
                <a:ea typeface="Noto Sans KR" panose="020B0200000000000000" pitchFamily="50" charset="-127"/>
              </a:rPr>
              <a:t>TA</a:t>
            </a:r>
            <a:r>
              <a:rPr lang="ko-KR" altLang="en-US" sz="2400">
                <a:latin typeface="Noto Sans KR" panose="020B0200000000000000" pitchFamily="50" charset="-127"/>
                <a:ea typeface="Noto Sans KR" panose="020B0200000000000000" pitchFamily="50" charset="-127"/>
              </a:rPr>
              <a:t>활동 </a:t>
            </a:r>
            <a:r>
              <a:rPr lang="en-US" altLang="ko-KR" sz="2400">
                <a:latin typeface="Noto Sans KR" panose="020B0200000000000000" pitchFamily="50" charset="-127"/>
                <a:ea typeface="Noto Sans KR" panose="020B0200000000000000" pitchFamily="50" charset="-127"/>
              </a:rPr>
              <a:t>Level-up</a:t>
            </a:r>
            <a:r>
              <a:rPr lang="ko-KR" altLang="en-US" sz="2400">
                <a:latin typeface="Noto Sans KR" panose="020B0200000000000000" pitchFamily="50" charset="-127"/>
                <a:ea typeface="Noto Sans KR" panose="020B0200000000000000" pitchFamily="50" charset="-127"/>
              </a:rPr>
              <a:t>을 위해 매월 우수사례 공유 및 독려진행</a:t>
            </a:r>
          </a:p>
        </p:txBody>
      </p:sp>
      <p:pic>
        <p:nvPicPr>
          <p:cNvPr id="5" name="그림 4">
            <a:extLst>
              <a:ext uri="{FF2B5EF4-FFF2-40B4-BE49-F238E27FC236}">
                <a16:creationId xmlns:a16="http://schemas.microsoft.com/office/drawing/2014/main" id="{529D7E60-0695-B39E-5669-738EAC1461D6}"/>
              </a:ext>
            </a:extLst>
          </p:cNvPr>
          <p:cNvPicPr>
            <a:picLocks noChangeAspect="1"/>
          </p:cNvPicPr>
          <p:nvPr/>
        </p:nvPicPr>
        <p:blipFill>
          <a:blip r:embed="rId3"/>
          <a:stretch>
            <a:fillRect/>
          </a:stretch>
        </p:blipFill>
        <p:spPr>
          <a:xfrm>
            <a:off x="3731812" y="2378657"/>
            <a:ext cx="6723103" cy="10371392"/>
          </a:xfrm>
          <a:prstGeom prst="rect">
            <a:avLst/>
          </a:prstGeom>
        </p:spPr>
      </p:pic>
      <p:sp>
        <p:nvSpPr>
          <p:cNvPr id="2" name="TextBox 1">
            <a:extLst>
              <a:ext uri="{FF2B5EF4-FFF2-40B4-BE49-F238E27FC236}">
                <a16:creationId xmlns:a16="http://schemas.microsoft.com/office/drawing/2014/main" id="{B3AFEB2C-9B98-B5AA-A534-77843DB65AF5}"/>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17</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1922072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BC1A1602-0796-184E-D762-ACFFE2CA407F}"/>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05A786CE-9B7C-C97E-C57D-725DE694344E}"/>
              </a:ext>
            </a:extLst>
          </p:cNvPr>
          <p:cNvSpPr txBox="1">
            <a:spLocks noGrp="1"/>
          </p:cNvSpPr>
          <p:nvPr>
            <p:ph type="title"/>
          </p:nvPr>
        </p:nvSpPr>
        <p:spPr>
          <a:xfrm>
            <a:off x="978525" y="1168875"/>
            <a:ext cx="4361571"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방문 현장 동선 정리</a:t>
            </a:r>
            <a:endParaRPr sz="4300">
              <a:highlight>
                <a:srgbClr val="FFFF00"/>
              </a:highlight>
            </a:endParaRPr>
          </a:p>
        </p:txBody>
      </p:sp>
      <p:sp>
        <p:nvSpPr>
          <p:cNvPr id="404" name="Google Shape;404;p15">
            <a:extLst>
              <a:ext uri="{FF2B5EF4-FFF2-40B4-BE49-F238E27FC236}">
                <a16:creationId xmlns:a16="http://schemas.microsoft.com/office/drawing/2014/main" id="{DE4B1F0A-977C-A16D-2AF2-8068BAA48F22}"/>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pic>
        <p:nvPicPr>
          <p:cNvPr id="4" name="그림 3" descr="지도, 텍스트, 아틀라스이(가) 표시된 사진&#10;&#10;AI 생성 콘텐츠는 정확하지 않을 수 있습니다.">
            <a:extLst>
              <a:ext uri="{FF2B5EF4-FFF2-40B4-BE49-F238E27FC236}">
                <a16:creationId xmlns:a16="http://schemas.microsoft.com/office/drawing/2014/main" id="{10C6C0BA-B24C-5AE0-FE7A-E70C86198721}"/>
              </a:ext>
            </a:extLst>
          </p:cNvPr>
          <p:cNvPicPr>
            <a:picLocks noChangeAspect="1"/>
          </p:cNvPicPr>
          <p:nvPr/>
        </p:nvPicPr>
        <p:blipFill>
          <a:blip r:embed="rId3"/>
          <a:stretch>
            <a:fillRect/>
          </a:stretch>
        </p:blipFill>
        <p:spPr>
          <a:xfrm>
            <a:off x="10465118" y="670026"/>
            <a:ext cx="9096368" cy="12808546"/>
          </a:xfrm>
          <a:prstGeom prst="rect">
            <a:avLst/>
          </a:prstGeom>
        </p:spPr>
      </p:pic>
      <p:sp>
        <p:nvSpPr>
          <p:cNvPr id="2" name="TextBox 1">
            <a:extLst>
              <a:ext uri="{FF2B5EF4-FFF2-40B4-BE49-F238E27FC236}">
                <a16:creationId xmlns:a16="http://schemas.microsoft.com/office/drawing/2014/main" id="{ADB0AD4E-3827-45BD-A655-B399466E1235}"/>
              </a:ext>
            </a:extLst>
          </p:cNvPr>
          <p:cNvSpPr txBox="1"/>
          <p:nvPr/>
        </p:nvSpPr>
        <p:spPr>
          <a:xfrm>
            <a:off x="22695408" y="12768558"/>
            <a:ext cx="1302054" cy="584775"/>
          </a:xfrm>
          <a:prstGeom prst="rect">
            <a:avLst/>
          </a:prstGeom>
          <a:noFill/>
        </p:spPr>
        <p:txBody>
          <a:bodyPr wrap="square">
            <a:spAutoFit/>
          </a:bodyPr>
          <a:lstStyle/>
          <a:p>
            <a:r>
              <a:rPr lang="en-US" altLang="ko-KR" sz="3200" b="1">
                <a:solidFill>
                  <a:srgbClr val="043786"/>
                </a:solidFill>
                <a:latin typeface="Noto Sans KR"/>
                <a:ea typeface="Noto Sans KR"/>
                <a:sym typeface="Noto Sans KR"/>
              </a:rPr>
              <a:t>18</a:t>
            </a:r>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
        <p:nvSpPr>
          <p:cNvPr id="5" name="TextBox 4">
            <a:extLst>
              <a:ext uri="{FF2B5EF4-FFF2-40B4-BE49-F238E27FC236}">
                <a16:creationId xmlns:a16="http://schemas.microsoft.com/office/drawing/2014/main" id="{72A7CF10-CB6B-1445-BF06-9314D38BBF7D}"/>
              </a:ext>
            </a:extLst>
          </p:cNvPr>
          <p:cNvSpPr txBox="1"/>
          <p:nvPr/>
        </p:nvSpPr>
        <p:spPr>
          <a:xfrm>
            <a:off x="978524" y="2528924"/>
            <a:ext cx="9096367" cy="7417415"/>
          </a:xfrm>
          <a:prstGeom prst="rect">
            <a:avLst/>
          </a:prstGeom>
          <a:noFill/>
        </p:spPr>
        <p:txBody>
          <a:bodyPr wrap="square">
            <a:spAutoFit/>
          </a:bodyPr>
          <a:lstStyle/>
          <a:p>
            <a:r>
              <a:rPr lang="ko-KR" altLang="en-US" sz="2800" b="1">
                <a:latin typeface="Noto Sans KR" panose="020B0200000000000000" pitchFamily="50" charset="-127"/>
                <a:ea typeface="Noto Sans KR" panose="020B0200000000000000" pitchFamily="50" charset="-127"/>
              </a:rPr>
              <a:t>반도체공동연구소 설계연구관 </a:t>
            </a:r>
            <a:r>
              <a:rPr lang="en-US" altLang="ko-KR" sz="2800" b="1">
                <a:latin typeface="Noto Sans KR" panose="020B0200000000000000" pitchFamily="50" charset="-127"/>
                <a:ea typeface="Noto Sans KR" panose="020B0200000000000000" pitchFamily="50" charset="-127"/>
              </a:rPr>
              <a:t>(104-1</a:t>
            </a:r>
            <a:r>
              <a:rPr lang="ko-KR" altLang="en-US" sz="2800" b="1">
                <a:latin typeface="Noto Sans KR" panose="020B0200000000000000" pitchFamily="50" charset="-127"/>
                <a:ea typeface="Noto Sans KR" panose="020B0200000000000000" pitchFamily="50" charset="-127"/>
              </a:rPr>
              <a:t>동</a:t>
            </a:r>
            <a:r>
              <a:rPr lang="en-US" altLang="ko-KR" sz="2800" b="1">
                <a:latin typeface="Noto Sans KR" panose="020B0200000000000000" pitchFamily="50" charset="-127"/>
                <a:ea typeface="Noto Sans KR" panose="020B0200000000000000" pitchFamily="50" charset="-127"/>
              </a:rPr>
              <a:t>)</a:t>
            </a:r>
          </a:p>
          <a:p>
            <a:pPr marL="457200" indent="-457200">
              <a:buFontTx/>
              <a:buChar char="-"/>
            </a:pPr>
            <a:r>
              <a:rPr lang="ko-KR" altLang="en-US" sz="2800">
                <a:latin typeface="Noto Sans KR" panose="020B0200000000000000" pitchFamily="50" charset="-127"/>
                <a:ea typeface="Noto Sans KR" panose="020B0200000000000000" pitchFamily="50" charset="-127"/>
              </a:rPr>
              <a:t>제</a:t>
            </a:r>
            <a:r>
              <a:rPr lang="en-US" altLang="ko-KR" sz="2800">
                <a:latin typeface="Noto Sans KR" panose="020B0200000000000000" pitchFamily="50" charset="-127"/>
                <a:ea typeface="Noto Sans KR" panose="020B0200000000000000" pitchFamily="50" charset="-127"/>
              </a:rPr>
              <a:t>1,2 </a:t>
            </a:r>
            <a:r>
              <a:rPr lang="ko-KR" altLang="en-US" sz="2800">
                <a:latin typeface="Noto Sans KR" panose="020B0200000000000000" pitchFamily="50" charset="-127"/>
                <a:ea typeface="Noto Sans KR" panose="020B0200000000000000" pitchFamily="50" charset="-127"/>
              </a:rPr>
              <a:t>측정교육실</a:t>
            </a:r>
            <a:endParaRPr lang="en-US" altLang="ko-KR" sz="2800">
              <a:latin typeface="Noto Sans KR" panose="020B0200000000000000" pitchFamily="50" charset="-127"/>
              <a:ea typeface="Noto Sans KR" panose="020B0200000000000000" pitchFamily="50" charset="-127"/>
            </a:endParaRPr>
          </a:p>
          <a:p>
            <a:pPr marL="457200" indent="-457200">
              <a:buFontTx/>
              <a:buChar char="-"/>
            </a:pPr>
            <a:r>
              <a:rPr lang="en-US" altLang="ko-KR" sz="2800">
                <a:latin typeface="Noto Sans KR" panose="020B0200000000000000" pitchFamily="50" charset="-127"/>
                <a:ea typeface="Noto Sans KR" panose="020B0200000000000000" pitchFamily="50" charset="-127"/>
              </a:rPr>
              <a:t>2</a:t>
            </a:r>
            <a:r>
              <a:rPr lang="ko-KR" altLang="en-US" sz="2800">
                <a:latin typeface="Noto Sans KR" panose="020B0200000000000000" pitchFamily="50" charset="-127"/>
                <a:ea typeface="Noto Sans KR" panose="020B0200000000000000" pitchFamily="50" charset="-127"/>
              </a:rPr>
              <a:t>층 설계관 교육실 </a:t>
            </a:r>
            <a:r>
              <a:rPr lang="en-US" altLang="ko-KR" sz="2800">
                <a:latin typeface="Noto Sans KR" panose="020B0200000000000000" pitchFamily="50" charset="-127"/>
                <a:ea typeface="Noto Sans KR" panose="020B0200000000000000" pitchFamily="50" charset="-127"/>
              </a:rPr>
              <a:t>205</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 206</a:t>
            </a:r>
            <a:r>
              <a:rPr lang="ko-KR" altLang="en-US" sz="2800">
                <a:latin typeface="Noto Sans KR" panose="020B0200000000000000" pitchFamily="50" charset="-127"/>
                <a:ea typeface="Noto Sans KR" panose="020B0200000000000000" pitchFamily="50" charset="-127"/>
              </a:rPr>
              <a:t>호</a:t>
            </a:r>
            <a:endParaRPr lang="en-US" altLang="ko-KR" sz="2800">
              <a:latin typeface="Noto Sans KR" panose="020B0200000000000000" pitchFamily="50" charset="-127"/>
              <a:ea typeface="Noto Sans KR" panose="020B0200000000000000" pitchFamily="50" charset="-127"/>
            </a:endParaRPr>
          </a:p>
          <a:p>
            <a:pPr marL="457200" indent="-457200">
              <a:buFontTx/>
              <a:buChar char="-"/>
            </a:pPr>
            <a:endParaRPr lang="en-US" altLang="ko-KR" sz="2800">
              <a:latin typeface="Noto Sans KR" panose="020B0200000000000000" pitchFamily="50" charset="-127"/>
              <a:ea typeface="Noto Sans KR" panose="020B0200000000000000" pitchFamily="50" charset="-127"/>
            </a:endParaRPr>
          </a:p>
          <a:p>
            <a:r>
              <a:rPr lang="ko-KR" altLang="en-US" sz="2800" b="1">
                <a:latin typeface="Noto Sans KR" panose="020B0200000000000000" pitchFamily="50" charset="-127"/>
                <a:ea typeface="Noto Sans KR" panose="020B0200000000000000" pitchFamily="50" charset="-127"/>
              </a:rPr>
              <a:t>첨단융합학부 </a:t>
            </a:r>
            <a:r>
              <a:rPr lang="en-US" altLang="ko-KR" sz="2800" b="1">
                <a:latin typeface="Noto Sans KR" panose="020B0200000000000000" pitchFamily="50" charset="-127"/>
                <a:ea typeface="Noto Sans KR" panose="020B0200000000000000" pitchFamily="50" charset="-127"/>
              </a:rPr>
              <a:t>19</a:t>
            </a:r>
            <a:r>
              <a:rPr lang="ko-KR" altLang="en-US" sz="2800" b="1">
                <a:latin typeface="Noto Sans KR" panose="020B0200000000000000" pitchFamily="50" charset="-127"/>
                <a:ea typeface="Noto Sans KR" panose="020B0200000000000000" pitchFamily="50" charset="-127"/>
              </a:rPr>
              <a:t>동</a:t>
            </a:r>
            <a:endParaRPr lang="en-US" altLang="ko-KR" sz="2800" b="1">
              <a:latin typeface="Noto Sans KR" panose="020B0200000000000000" pitchFamily="50" charset="-127"/>
              <a:ea typeface="Noto Sans KR" panose="020B0200000000000000" pitchFamily="50" charset="-127"/>
            </a:endParaRPr>
          </a:p>
          <a:p>
            <a:pPr marL="457200" indent="-457200">
              <a:buFontTx/>
              <a:buChar char="-"/>
            </a:pPr>
            <a:r>
              <a:rPr lang="ko-KR" altLang="en-US" sz="2800">
                <a:latin typeface="Noto Sans KR" panose="020B0200000000000000" pitchFamily="50" charset="-127"/>
                <a:ea typeface="Noto Sans KR" panose="020B0200000000000000" pitchFamily="50" charset="-127"/>
              </a:rPr>
              <a:t>측정실 </a:t>
            </a:r>
            <a:r>
              <a:rPr lang="en-US" altLang="ko-KR" sz="2800">
                <a:latin typeface="Noto Sans KR" panose="020B0200000000000000" pitchFamily="50" charset="-127"/>
                <a:ea typeface="Noto Sans KR" panose="020B0200000000000000" pitchFamily="50" charset="-127"/>
              </a:rPr>
              <a:t>(301</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a:p>
            <a:r>
              <a:rPr lang="ko-KR" altLang="en-US" sz="2800">
                <a:latin typeface="Noto Sans KR" panose="020B0200000000000000" pitchFamily="50" charset="-127"/>
                <a:ea typeface="Noto Sans KR" panose="020B0200000000000000" pitchFamily="50" charset="-127"/>
              </a:rPr>
              <a:t> </a:t>
            </a:r>
            <a:endParaRPr lang="en-US" altLang="ko-KR" sz="2800">
              <a:latin typeface="Noto Sans KR" panose="020B0200000000000000" pitchFamily="50" charset="-127"/>
              <a:ea typeface="Noto Sans KR" panose="020B0200000000000000" pitchFamily="50" charset="-127"/>
            </a:endParaRPr>
          </a:p>
          <a:p>
            <a:r>
              <a:rPr lang="en-US" altLang="ko-KR" sz="2800" b="1">
                <a:latin typeface="Noto Sans KR" panose="020B0200000000000000" pitchFamily="50" charset="-127"/>
                <a:ea typeface="Noto Sans KR" panose="020B0200000000000000" pitchFamily="50" charset="-127"/>
              </a:rPr>
              <a:t>303</a:t>
            </a:r>
            <a:r>
              <a:rPr lang="ko-KR" altLang="en-US" sz="2800" b="1">
                <a:latin typeface="Noto Sans KR" panose="020B0200000000000000" pitchFamily="50" charset="-127"/>
                <a:ea typeface="Noto Sans KR" panose="020B0200000000000000" pitchFamily="50" charset="-127"/>
              </a:rPr>
              <a:t>동 해동첨단공학관 </a:t>
            </a:r>
            <a:r>
              <a:rPr lang="en-US" altLang="ko-KR" sz="2800" b="1">
                <a:latin typeface="Noto Sans KR" panose="020B0200000000000000" pitchFamily="50" charset="-127"/>
                <a:ea typeface="Noto Sans KR" panose="020B0200000000000000" pitchFamily="50" charset="-127"/>
              </a:rPr>
              <a:t>(5</a:t>
            </a:r>
            <a:r>
              <a:rPr lang="ko-KR" altLang="en-US" sz="2800" b="1">
                <a:latin typeface="Noto Sans KR" panose="020B0200000000000000" pitchFamily="50" charset="-127"/>
                <a:ea typeface="Noto Sans KR" panose="020B0200000000000000" pitchFamily="50" charset="-127"/>
              </a:rPr>
              <a:t>층</a:t>
            </a:r>
            <a:r>
              <a:rPr lang="en-US" altLang="ko-KR" sz="2800" b="1">
                <a:latin typeface="Noto Sans KR" panose="020B0200000000000000" pitchFamily="50" charset="-127"/>
                <a:ea typeface="Noto Sans KR" panose="020B0200000000000000" pitchFamily="50" charset="-127"/>
              </a:rPr>
              <a:t>)</a:t>
            </a:r>
          </a:p>
          <a:p>
            <a:pPr marL="457200" indent="-457200">
              <a:buFontTx/>
              <a:buChar char="-"/>
            </a:pPr>
            <a:r>
              <a:rPr lang="ko-KR" altLang="en-US" sz="2800">
                <a:latin typeface="Noto Sans KR" panose="020B0200000000000000" pitchFamily="50" charset="-127"/>
                <a:ea typeface="Noto Sans KR" panose="020B0200000000000000" pitchFamily="50" charset="-127"/>
              </a:rPr>
              <a:t>인공지능 반도체 융복합 연구 및 학습공간</a:t>
            </a:r>
            <a:endParaRPr lang="en-US" altLang="ko-KR" sz="2800">
              <a:latin typeface="Noto Sans KR" panose="020B0200000000000000" pitchFamily="50" charset="-127"/>
              <a:ea typeface="Noto Sans KR" panose="020B0200000000000000" pitchFamily="50" charset="-127"/>
            </a:endParaRPr>
          </a:p>
          <a:p>
            <a:endParaRPr lang="en-US" altLang="ko-KR" sz="2800">
              <a:latin typeface="Noto Sans KR" panose="020B0200000000000000" pitchFamily="50" charset="-127"/>
              <a:ea typeface="Noto Sans KR" panose="020B0200000000000000" pitchFamily="50" charset="-127"/>
            </a:endParaRPr>
          </a:p>
          <a:p>
            <a:r>
              <a:rPr lang="ko-KR" altLang="en-US" sz="2800" b="1">
                <a:latin typeface="Noto Sans KR" panose="020B0200000000000000" pitchFamily="50" charset="-127"/>
                <a:ea typeface="Noto Sans KR" panose="020B0200000000000000" pitchFamily="50" charset="-127"/>
              </a:rPr>
              <a:t>제</a:t>
            </a:r>
            <a:r>
              <a:rPr lang="en-US" altLang="ko-KR" sz="2800" b="1">
                <a:latin typeface="Noto Sans KR" panose="020B0200000000000000" pitchFamily="50" charset="-127"/>
                <a:ea typeface="Noto Sans KR" panose="020B0200000000000000" pitchFamily="50" charset="-127"/>
              </a:rPr>
              <a:t>1</a:t>
            </a:r>
            <a:r>
              <a:rPr lang="ko-KR" altLang="en-US" sz="2800" b="1">
                <a:latin typeface="Noto Sans KR" panose="020B0200000000000000" pitchFamily="50" charset="-127"/>
                <a:ea typeface="Noto Sans KR" panose="020B0200000000000000" pitchFamily="50" charset="-127"/>
              </a:rPr>
              <a:t>공학관 </a:t>
            </a:r>
            <a:r>
              <a:rPr lang="en-US" altLang="ko-KR" sz="2800" b="1">
                <a:latin typeface="Noto Sans KR" panose="020B0200000000000000" pitchFamily="50" charset="-127"/>
                <a:ea typeface="Noto Sans KR" panose="020B0200000000000000" pitchFamily="50" charset="-127"/>
              </a:rPr>
              <a:t>(301</a:t>
            </a:r>
            <a:r>
              <a:rPr lang="ko-KR" altLang="en-US" sz="2800" b="1">
                <a:latin typeface="Noto Sans KR" panose="020B0200000000000000" pitchFamily="50" charset="-127"/>
                <a:ea typeface="Noto Sans KR" panose="020B0200000000000000" pitchFamily="50" charset="-127"/>
              </a:rPr>
              <a:t>동</a:t>
            </a:r>
            <a:r>
              <a:rPr lang="en-US" altLang="ko-KR" sz="2800" b="1">
                <a:latin typeface="Noto Sans KR" panose="020B0200000000000000" pitchFamily="50" charset="-127"/>
                <a:ea typeface="Noto Sans KR" panose="020B0200000000000000" pitchFamily="50" charset="-127"/>
              </a:rPr>
              <a:t>)</a:t>
            </a:r>
            <a:endParaRPr lang="ko-KR" altLang="en-US" sz="2800" b="1">
              <a:latin typeface="Noto Sans KR" panose="020B0200000000000000" pitchFamily="50" charset="-127"/>
              <a:ea typeface="Noto Sans KR" panose="020B0200000000000000" pitchFamily="50" charset="-127"/>
            </a:endParaRPr>
          </a:p>
          <a:p>
            <a:pPr marL="457200" indent="-457200">
              <a:buFontTx/>
              <a:buChar char="-"/>
            </a:pPr>
            <a:r>
              <a:rPr lang="en-US" altLang="ko-KR" sz="2800">
                <a:latin typeface="Noto Sans KR" panose="020B0200000000000000" pitchFamily="50" charset="-127"/>
                <a:ea typeface="Noto Sans KR" panose="020B0200000000000000" pitchFamily="50" charset="-127"/>
              </a:rPr>
              <a:t>5</a:t>
            </a:r>
            <a:r>
              <a:rPr lang="ko-KR" altLang="en-US" sz="2800">
                <a:latin typeface="Noto Sans KR" panose="020B0200000000000000" pitchFamily="50" charset="-127"/>
                <a:ea typeface="Noto Sans KR" panose="020B0200000000000000" pitchFamily="50" charset="-127"/>
              </a:rPr>
              <a:t>층 서버실 </a:t>
            </a:r>
            <a:r>
              <a:rPr lang="en-US" altLang="ko-KR" sz="2800">
                <a:latin typeface="Noto Sans KR" panose="020B0200000000000000" pitchFamily="50" charset="-127"/>
                <a:ea typeface="Noto Sans KR" panose="020B0200000000000000" pitchFamily="50" charset="-127"/>
              </a:rPr>
              <a:t>(555</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a:p>
            <a:pPr marL="457200" indent="-457200">
              <a:buFontTx/>
              <a:buChar char="-"/>
            </a:pPr>
            <a:r>
              <a:rPr lang="en-US" altLang="ko-KR" sz="2800">
                <a:latin typeface="Noto Sans KR" panose="020B0200000000000000" pitchFamily="50" charset="-127"/>
                <a:ea typeface="Noto Sans KR" panose="020B0200000000000000" pitchFamily="50" charset="-127"/>
              </a:rPr>
              <a:t>3</a:t>
            </a:r>
            <a:r>
              <a:rPr lang="ko-KR" altLang="en-US" sz="2800">
                <a:latin typeface="Noto Sans KR" panose="020B0200000000000000" pitchFamily="50" charset="-127"/>
                <a:ea typeface="Noto Sans KR" panose="020B0200000000000000" pitchFamily="50" charset="-127"/>
              </a:rPr>
              <a:t>층 기초전자실습실</a:t>
            </a:r>
            <a:r>
              <a:rPr lang="en-US" altLang="ko-KR" sz="2800">
                <a:latin typeface="Noto Sans KR" panose="020B0200000000000000" pitchFamily="50" charset="-127"/>
                <a:ea typeface="Noto Sans KR" panose="020B0200000000000000" pitchFamily="50" charset="-127"/>
              </a:rPr>
              <a:t> (308</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 310</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a:p>
            <a:endParaRPr lang="en-US" altLang="ko-KR" sz="2800">
              <a:latin typeface="Noto Sans KR" panose="020B0200000000000000" pitchFamily="50" charset="-127"/>
              <a:ea typeface="Noto Sans KR" panose="020B0200000000000000" pitchFamily="50" charset="-127"/>
            </a:endParaRPr>
          </a:p>
          <a:p>
            <a:r>
              <a:rPr lang="ko-KR" altLang="en-US" sz="2800" b="1">
                <a:latin typeface="Noto Sans KR" panose="020B0200000000000000" pitchFamily="50" charset="-127"/>
                <a:ea typeface="Noto Sans KR" panose="020B0200000000000000" pitchFamily="50" charset="-127"/>
              </a:rPr>
              <a:t>제</a:t>
            </a:r>
            <a:r>
              <a:rPr lang="en-US" altLang="ko-KR" sz="2800" b="1">
                <a:latin typeface="Noto Sans KR" panose="020B0200000000000000" pitchFamily="50" charset="-127"/>
                <a:ea typeface="Noto Sans KR" panose="020B0200000000000000" pitchFamily="50" charset="-127"/>
              </a:rPr>
              <a:t>2</a:t>
            </a:r>
            <a:r>
              <a:rPr lang="ko-KR" altLang="en-US" sz="2800" b="1">
                <a:latin typeface="Noto Sans KR" panose="020B0200000000000000" pitchFamily="50" charset="-127"/>
                <a:ea typeface="Noto Sans KR" panose="020B0200000000000000" pitchFamily="50" charset="-127"/>
              </a:rPr>
              <a:t>공학관 </a:t>
            </a:r>
            <a:r>
              <a:rPr lang="en-US" altLang="ko-KR" sz="2800" b="1">
                <a:latin typeface="Noto Sans KR" panose="020B0200000000000000" pitchFamily="50" charset="-127"/>
                <a:ea typeface="Noto Sans KR" panose="020B0200000000000000" pitchFamily="50" charset="-127"/>
              </a:rPr>
              <a:t>(302</a:t>
            </a:r>
            <a:r>
              <a:rPr lang="ko-KR" altLang="en-US" sz="2800" b="1">
                <a:latin typeface="Noto Sans KR" panose="020B0200000000000000" pitchFamily="50" charset="-127"/>
                <a:ea typeface="Noto Sans KR" panose="020B0200000000000000" pitchFamily="50" charset="-127"/>
              </a:rPr>
              <a:t>동</a:t>
            </a:r>
            <a:r>
              <a:rPr lang="en-US" altLang="ko-KR" sz="2800" b="1">
                <a:latin typeface="Noto Sans KR" panose="020B0200000000000000" pitchFamily="50" charset="-127"/>
                <a:ea typeface="Noto Sans KR" panose="020B0200000000000000" pitchFamily="50" charset="-127"/>
              </a:rPr>
              <a:t>)</a:t>
            </a:r>
          </a:p>
          <a:p>
            <a:pPr marL="457200" indent="-457200">
              <a:buFontTx/>
              <a:buChar char="-"/>
            </a:pPr>
            <a:r>
              <a:rPr lang="en-US" altLang="ko-KR" sz="2800">
                <a:latin typeface="Noto Sans KR" panose="020B0200000000000000" pitchFamily="50" charset="-127"/>
                <a:ea typeface="Noto Sans KR" panose="020B0200000000000000" pitchFamily="50" charset="-127"/>
              </a:rPr>
              <a:t>3</a:t>
            </a:r>
            <a:r>
              <a:rPr lang="ko-KR" altLang="en-US" sz="2800">
                <a:latin typeface="Noto Sans KR" panose="020B0200000000000000" pitchFamily="50" charset="-127"/>
                <a:ea typeface="Noto Sans KR" panose="020B0200000000000000" pitchFamily="50" charset="-127"/>
              </a:rPr>
              <a:t>층 서버실 </a:t>
            </a:r>
            <a:r>
              <a:rPr lang="en-US" altLang="ko-KR" sz="2800">
                <a:latin typeface="Noto Sans KR" panose="020B0200000000000000" pitchFamily="50" charset="-127"/>
                <a:ea typeface="Noto Sans KR" panose="020B0200000000000000" pitchFamily="50" charset="-127"/>
              </a:rPr>
              <a:t>(310-1</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a:p>
            <a:pPr marL="457200" indent="-457200">
              <a:buFontTx/>
              <a:buChar char="-"/>
            </a:pPr>
            <a:r>
              <a:rPr lang="en-US" altLang="ko-KR" sz="2800">
                <a:latin typeface="Noto Sans KR" panose="020B0200000000000000" pitchFamily="50" charset="-127"/>
                <a:ea typeface="Noto Sans KR" panose="020B0200000000000000" pitchFamily="50" charset="-127"/>
              </a:rPr>
              <a:t>4</a:t>
            </a:r>
            <a:r>
              <a:rPr lang="ko-KR" altLang="en-US" sz="2800">
                <a:latin typeface="Noto Sans KR" panose="020B0200000000000000" pitchFamily="50" charset="-127"/>
                <a:ea typeface="Noto Sans KR" panose="020B0200000000000000" pitchFamily="50" charset="-127"/>
              </a:rPr>
              <a:t>층 교육실 </a:t>
            </a:r>
            <a:r>
              <a:rPr lang="en-US" altLang="ko-KR" sz="2800">
                <a:latin typeface="Noto Sans KR" panose="020B0200000000000000" pitchFamily="50" charset="-127"/>
                <a:ea typeface="Noto Sans KR" panose="020B0200000000000000" pitchFamily="50" charset="-127"/>
              </a:rPr>
              <a:t>(408</a:t>
            </a:r>
            <a:r>
              <a:rPr lang="ko-KR" altLang="en-US" sz="2800">
                <a:latin typeface="Noto Sans KR" panose="020B0200000000000000" pitchFamily="50" charset="-127"/>
                <a:ea typeface="Noto Sans KR" panose="020B0200000000000000" pitchFamily="50" charset="-127"/>
              </a:rPr>
              <a:t>호</a:t>
            </a:r>
            <a:r>
              <a:rPr lang="en-US" altLang="ko-KR" sz="2800">
                <a:latin typeface="Noto Sans KR" panose="020B0200000000000000" pitchFamily="50" charset="-127"/>
                <a:ea typeface="Noto Sans KR" panose="020B0200000000000000" pitchFamily="50" charset="-127"/>
              </a:rPr>
              <a:t>)</a:t>
            </a:r>
          </a:p>
        </p:txBody>
      </p:sp>
    </p:spTree>
    <p:extLst>
      <p:ext uri="{BB962C8B-B14F-4D97-AF65-F5344CB8AC3E}">
        <p14:creationId xmlns:p14="http://schemas.microsoft.com/office/powerpoint/2010/main" val="190345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66B441D-A56D-1C57-1458-BE2607B31E95}"/>
            </a:ext>
          </a:extLst>
        </p:cNvPr>
        <p:cNvGrpSpPr/>
        <p:nvPr/>
      </p:nvGrpSpPr>
      <p:grpSpPr>
        <a:xfrm>
          <a:off x="0" y="0"/>
          <a:ext cx="0" cy="0"/>
          <a:chOff x="0" y="0"/>
          <a:chExt cx="0" cy="0"/>
        </a:xfrm>
      </p:grpSpPr>
      <p:sp>
        <p:nvSpPr>
          <p:cNvPr id="177" name="Google Shape;177;p1">
            <a:extLst>
              <a:ext uri="{FF2B5EF4-FFF2-40B4-BE49-F238E27FC236}">
                <a16:creationId xmlns:a16="http://schemas.microsoft.com/office/drawing/2014/main" id="{F0117F87-BD7F-B977-8CE8-87E76029ACEC}"/>
              </a:ext>
            </a:extLst>
          </p:cNvPr>
          <p:cNvSpPr txBox="1">
            <a:spLocks noGrp="1"/>
          </p:cNvSpPr>
          <p:nvPr>
            <p:ph type="body" idx="2"/>
          </p:nvPr>
        </p:nvSpPr>
        <p:spPr>
          <a:xfrm>
            <a:off x="1968500" y="2277000"/>
            <a:ext cx="12319800" cy="730500"/>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777776"/>
              </a:buClr>
              <a:buSzPts val="2688"/>
              <a:buFont typeface="Arial"/>
              <a:buNone/>
            </a:pPr>
            <a:r>
              <a:rPr lang="en-US" altLang="ko-KR" sz="3200">
                <a:solidFill>
                  <a:srgbClr val="868787"/>
                </a:solidFill>
              </a:rPr>
              <a:t>2025</a:t>
            </a:r>
            <a:r>
              <a:rPr lang="ko-KR" altLang="en-US" sz="3200">
                <a:solidFill>
                  <a:srgbClr val="868787"/>
                </a:solidFill>
              </a:rPr>
              <a:t>년도 서울대학교 반도체특성화대학 지원사업 현장 실사</a:t>
            </a:r>
          </a:p>
        </p:txBody>
      </p:sp>
      <p:sp>
        <p:nvSpPr>
          <p:cNvPr id="3" name="제목 2">
            <a:extLst>
              <a:ext uri="{FF2B5EF4-FFF2-40B4-BE49-F238E27FC236}">
                <a16:creationId xmlns:a16="http://schemas.microsoft.com/office/drawing/2014/main" id="{D99D550D-130D-5DDC-6869-627938CEB4B8}"/>
              </a:ext>
            </a:extLst>
          </p:cNvPr>
          <p:cNvSpPr>
            <a:spLocks noGrp="1"/>
          </p:cNvSpPr>
          <p:nvPr>
            <p:ph type="title"/>
          </p:nvPr>
        </p:nvSpPr>
        <p:spPr>
          <a:xfrm>
            <a:off x="1968500" y="3236150"/>
            <a:ext cx="5749036" cy="2085658"/>
          </a:xfrm>
        </p:spPr>
        <p:txBody>
          <a:bodyPr/>
          <a:lstStyle/>
          <a:p>
            <a:r>
              <a:rPr lang="ko-KR" altLang="en-US"/>
              <a:t>감사합니다</a:t>
            </a:r>
          </a:p>
        </p:txBody>
      </p:sp>
    </p:spTree>
    <p:extLst>
      <p:ext uri="{BB962C8B-B14F-4D97-AF65-F5344CB8AC3E}">
        <p14:creationId xmlns:p14="http://schemas.microsoft.com/office/powerpoint/2010/main" val="145894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09C7582-57BD-DD23-2EE8-F4C610A23783}"/>
            </a:ext>
          </a:extLst>
        </p:cNvPr>
        <p:cNvGrpSpPr/>
        <p:nvPr/>
      </p:nvGrpSpPr>
      <p:grpSpPr>
        <a:xfrm>
          <a:off x="0" y="0"/>
          <a:ext cx="0" cy="0"/>
          <a:chOff x="0" y="0"/>
          <a:chExt cx="0" cy="0"/>
        </a:xfrm>
      </p:grpSpPr>
      <p:sp>
        <p:nvSpPr>
          <p:cNvPr id="176" name="Google Shape;176;p1">
            <a:extLst>
              <a:ext uri="{FF2B5EF4-FFF2-40B4-BE49-F238E27FC236}">
                <a16:creationId xmlns:a16="http://schemas.microsoft.com/office/drawing/2014/main" id="{6972609B-5824-7794-C76C-8FD9E2EBDA97}"/>
              </a:ext>
            </a:extLst>
          </p:cNvPr>
          <p:cNvSpPr txBox="1">
            <a:spLocks noGrp="1"/>
          </p:cNvSpPr>
          <p:nvPr>
            <p:ph type="title"/>
          </p:nvPr>
        </p:nvSpPr>
        <p:spPr>
          <a:xfrm>
            <a:off x="1968500" y="1571942"/>
            <a:ext cx="14612700" cy="9163114"/>
          </a:xfrm>
          <a:prstGeom prst="rect">
            <a:avLst/>
          </a:prstGeom>
          <a:noFill/>
          <a:ln>
            <a:noFill/>
          </a:ln>
        </p:spPr>
        <p:txBody>
          <a:bodyPr spcFirstLastPara="1" wrap="square" lIns="50800" tIns="50800" rIns="50800" bIns="50800" anchor="t" anchorCtr="0">
            <a:noAutofit/>
          </a:bodyPr>
          <a:lstStyle/>
          <a:p>
            <a:pPr lvl="0">
              <a:buClr>
                <a:srgbClr val="1E3673"/>
              </a:buClr>
              <a:buSzPts val="9200"/>
            </a:pPr>
            <a:r>
              <a:rPr lang="ko-KR" altLang="en-US" sz="5400"/>
              <a:t>목차</a:t>
            </a:r>
            <a:br>
              <a:rPr lang="en-US" altLang="ko-KR" sz="5400"/>
            </a:br>
            <a:r>
              <a:rPr lang="ko-KR" altLang="en-US" sz="4000"/>
              <a:t> </a:t>
            </a:r>
            <a:br>
              <a:rPr lang="en-US" altLang="ko-KR" sz="5400"/>
            </a:br>
            <a:r>
              <a:rPr lang="ko-KR" altLang="en-US" sz="3200">
                <a:solidFill>
                  <a:srgbClr val="000000"/>
                </a:solidFill>
              </a:rPr>
              <a:t>반도체특성화대학 장학생 현황 </a:t>
            </a:r>
            <a:r>
              <a:rPr lang="en-US" altLang="ko-KR" sz="3200">
                <a:solidFill>
                  <a:srgbClr val="000000"/>
                </a:solidFill>
                <a:latin typeface="Noto Sans KR" panose="020B0200000000000000" pitchFamily="50" charset="-127"/>
                <a:ea typeface="Noto Sans KR" panose="020B0200000000000000" pitchFamily="50" charset="-127"/>
              </a:rPr>
              <a:t>……………3p</a:t>
            </a:r>
            <a:br>
              <a:rPr lang="en-US" altLang="ko-KR" sz="3200">
                <a:solidFill>
                  <a:srgbClr val="000000"/>
                </a:solidFill>
              </a:rPr>
            </a:br>
            <a:r>
              <a:rPr lang="ko-KR" altLang="en-US" sz="3200">
                <a:solidFill>
                  <a:srgbClr val="000000"/>
                </a:solidFill>
              </a:rPr>
              <a:t>교육 과정 </a:t>
            </a:r>
            <a:r>
              <a:rPr lang="en-US" altLang="ko-KR" sz="3200">
                <a:solidFill>
                  <a:srgbClr val="000000"/>
                </a:solidFill>
              </a:rPr>
              <a:t>– </a:t>
            </a:r>
            <a:r>
              <a:rPr lang="ko-KR" altLang="en-US" sz="3200">
                <a:solidFill>
                  <a:srgbClr val="000000"/>
                </a:solidFill>
              </a:rPr>
              <a:t>융합전공 </a:t>
            </a:r>
            <a:r>
              <a:rPr lang="en-US" altLang="ko-KR" sz="3200">
                <a:solidFill>
                  <a:srgbClr val="000000"/>
                </a:solidFill>
              </a:rPr>
              <a:t>(</a:t>
            </a:r>
            <a:r>
              <a:rPr lang="ko-KR" altLang="en-US" sz="3200">
                <a:solidFill>
                  <a:srgbClr val="000000"/>
                </a:solidFill>
              </a:rPr>
              <a:t>교과</a:t>
            </a:r>
            <a:r>
              <a:rPr lang="en-US" altLang="ko-KR" sz="3200">
                <a:solidFill>
                  <a:srgbClr val="000000"/>
                </a:solidFill>
              </a:rPr>
              <a:t>) </a:t>
            </a:r>
            <a:r>
              <a:rPr lang="en-US" altLang="ko-KR" sz="3200">
                <a:solidFill>
                  <a:srgbClr val="000000"/>
                </a:solidFill>
                <a:latin typeface="Noto Sans KR" panose="020B0200000000000000" pitchFamily="50" charset="-127"/>
                <a:ea typeface="Noto Sans KR" panose="020B0200000000000000" pitchFamily="50" charset="-127"/>
              </a:rPr>
              <a:t>……………4p</a:t>
            </a:r>
            <a:br>
              <a:rPr lang="en-US" altLang="ko-KR" sz="3200">
                <a:solidFill>
                  <a:srgbClr val="000000"/>
                </a:solidFill>
              </a:rPr>
            </a:br>
            <a:r>
              <a:rPr lang="ko-KR" altLang="en-US" sz="3200">
                <a:solidFill>
                  <a:srgbClr val="000000"/>
                </a:solidFill>
              </a:rPr>
              <a:t>교육 과정 </a:t>
            </a:r>
            <a:r>
              <a:rPr lang="en-US" altLang="ko-KR" sz="3200">
                <a:solidFill>
                  <a:srgbClr val="000000"/>
                </a:solidFill>
              </a:rPr>
              <a:t>– </a:t>
            </a:r>
            <a:r>
              <a:rPr lang="ko-KR" altLang="en-US" sz="3200">
                <a:solidFill>
                  <a:srgbClr val="000000"/>
                </a:solidFill>
              </a:rPr>
              <a:t>첨단융합학부 차세대지능형반도체전공 </a:t>
            </a:r>
            <a:r>
              <a:rPr lang="en-US" altLang="ko-KR" sz="3200">
                <a:solidFill>
                  <a:srgbClr val="000000"/>
                </a:solidFill>
              </a:rPr>
              <a:t>(</a:t>
            </a:r>
            <a:r>
              <a:rPr lang="ko-KR" altLang="en-US" sz="3200">
                <a:solidFill>
                  <a:srgbClr val="000000"/>
                </a:solidFill>
              </a:rPr>
              <a:t>교과</a:t>
            </a:r>
            <a:r>
              <a:rPr lang="en-US" altLang="ko-KR" sz="3200">
                <a:solidFill>
                  <a:srgbClr val="000000"/>
                </a:solidFill>
              </a:rPr>
              <a:t>) </a:t>
            </a:r>
            <a:r>
              <a:rPr lang="en-US" altLang="ko-KR" sz="3200">
                <a:solidFill>
                  <a:srgbClr val="000000"/>
                </a:solidFill>
                <a:latin typeface="Noto Sans KR" panose="020B0200000000000000" pitchFamily="50" charset="-127"/>
                <a:ea typeface="Noto Sans KR" panose="020B0200000000000000" pitchFamily="50" charset="-127"/>
              </a:rPr>
              <a:t>……………5p</a:t>
            </a:r>
            <a:br>
              <a:rPr lang="en-US" altLang="ko-KR" sz="3200">
                <a:solidFill>
                  <a:srgbClr val="000000"/>
                </a:solidFill>
              </a:rPr>
            </a:br>
            <a:r>
              <a:rPr lang="ko-KR" altLang="en-US" sz="3200">
                <a:solidFill>
                  <a:srgbClr val="000000"/>
                </a:solidFill>
              </a:rPr>
              <a:t>교육 인프라 개선 </a:t>
            </a:r>
            <a:r>
              <a:rPr lang="en-US" altLang="ko-KR" sz="3200">
                <a:solidFill>
                  <a:srgbClr val="000000"/>
                </a:solidFill>
              </a:rPr>
              <a:t>(1</a:t>
            </a:r>
            <a:r>
              <a:rPr lang="ko-KR" altLang="en-US" sz="3200">
                <a:solidFill>
                  <a:srgbClr val="000000"/>
                </a:solidFill>
              </a:rPr>
              <a:t>차년도</a:t>
            </a:r>
            <a:r>
              <a:rPr lang="en-US" altLang="ko-KR" sz="3200">
                <a:solidFill>
                  <a:srgbClr val="000000"/>
                </a:solidFill>
              </a:rPr>
              <a:t>) </a:t>
            </a:r>
            <a:r>
              <a:rPr lang="en-US" altLang="ko-KR" sz="3200">
                <a:solidFill>
                  <a:srgbClr val="000000"/>
                </a:solidFill>
                <a:latin typeface="Noto Sans KR" panose="020B0200000000000000" pitchFamily="50" charset="-127"/>
                <a:ea typeface="Noto Sans KR" panose="020B0200000000000000" pitchFamily="50" charset="-127"/>
              </a:rPr>
              <a:t>……………6p</a:t>
            </a:r>
            <a:br>
              <a:rPr lang="en-US" altLang="ko-KR" sz="3200">
                <a:solidFill>
                  <a:srgbClr val="000000"/>
                </a:solidFill>
              </a:rPr>
            </a:br>
            <a:r>
              <a:rPr lang="ko-KR" altLang="en-US" sz="3200">
                <a:solidFill>
                  <a:srgbClr val="000000"/>
                </a:solidFill>
              </a:rPr>
              <a:t>교육 인프라 개선 </a:t>
            </a:r>
            <a:r>
              <a:rPr lang="en-US" altLang="ko-KR" sz="3200">
                <a:solidFill>
                  <a:srgbClr val="000000"/>
                </a:solidFill>
              </a:rPr>
              <a:t>(2</a:t>
            </a:r>
            <a:r>
              <a:rPr lang="ko-KR" altLang="en-US" sz="3200">
                <a:solidFill>
                  <a:srgbClr val="000000"/>
                </a:solidFill>
              </a:rPr>
              <a:t>차년도</a:t>
            </a:r>
            <a:r>
              <a:rPr lang="en-US" altLang="ko-KR" sz="3200">
                <a:solidFill>
                  <a:srgbClr val="000000"/>
                </a:solidFill>
              </a:rPr>
              <a:t>) </a:t>
            </a:r>
            <a:r>
              <a:rPr lang="en-US" altLang="ko-KR" sz="3200">
                <a:solidFill>
                  <a:srgbClr val="000000"/>
                </a:solidFill>
                <a:latin typeface="Noto Sans KR" panose="020B0200000000000000" pitchFamily="50" charset="-127"/>
                <a:ea typeface="Noto Sans KR" panose="020B0200000000000000" pitchFamily="50" charset="-127"/>
              </a:rPr>
              <a:t>……………7p</a:t>
            </a:r>
            <a:br>
              <a:rPr lang="en-US" altLang="ko-KR" sz="3200">
                <a:solidFill>
                  <a:srgbClr val="000000"/>
                </a:solidFill>
              </a:rPr>
            </a:br>
            <a:r>
              <a:rPr lang="ko-KR" altLang="en-US" sz="3200">
                <a:solidFill>
                  <a:srgbClr val="000000"/>
                </a:solidFill>
              </a:rPr>
              <a:t>구축 장비 현황 </a:t>
            </a:r>
            <a:r>
              <a:rPr lang="en-US" altLang="ko-KR" sz="3200">
                <a:solidFill>
                  <a:srgbClr val="000000"/>
                </a:solidFill>
                <a:latin typeface="Noto Sans KR" panose="020B0200000000000000" pitchFamily="50" charset="-127"/>
                <a:ea typeface="Noto Sans KR" panose="020B0200000000000000" pitchFamily="50" charset="-127"/>
              </a:rPr>
              <a:t>……………8p</a:t>
            </a:r>
            <a:br>
              <a:rPr lang="en-US" altLang="ko-KR" sz="3200">
                <a:solidFill>
                  <a:srgbClr val="000000"/>
                </a:solidFill>
              </a:rPr>
            </a:br>
            <a:r>
              <a:rPr lang="en-US" altLang="ko-KR" sz="3200">
                <a:solidFill>
                  <a:srgbClr val="000000"/>
                </a:solidFill>
              </a:rPr>
              <a:t>3</a:t>
            </a:r>
            <a:r>
              <a:rPr lang="ko-KR" altLang="en-US" sz="3200">
                <a:solidFill>
                  <a:srgbClr val="000000"/>
                </a:solidFill>
              </a:rPr>
              <a:t>차년도 비교과 프로그램 </a:t>
            </a:r>
            <a:r>
              <a:rPr lang="en-US" altLang="ko-KR" sz="3200">
                <a:solidFill>
                  <a:srgbClr val="000000"/>
                </a:solidFill>
                <a:latin typeface="Noto Sans KR" panose="020B0200000000000000" pitchFamily="50" charset="-127"/>
                <a:ea typeface="Noto Sans KR" panose="020B0200000000000000" pitchFamily="50" charset="-127"/>
              </a:rPr>
              <a:t>……………10p</a:t>
            </a:r>
            <a:br>
              <a:rPr lang="en-US" altLang="ko-KR" sz="3200">
                <a:solidFill>
                  <a:srgbClr val="000000"/>
                </a:solidFill>
              </a:rPr>
            </a:br>
            <a:r>
              <a:rPr lang="en-US" altLang="ko-KR" sz="3200">
                <a:solidFill>
                  <a:srgbClr val="000000"/>
                </a:solidFill>
              </a:rPr>
              <a:t>3</a:t>
            </a:r>
            <a:r>
              <a:rPr lang="ko-KR" altLang="en-US" sz="3200">
                <a:solidFill>
                  <a:srgbClr val="000000"/>
                </a:solidFill>
              </a:rPr>
              <a:t>차년도 사업비 집행 현황 </a:t>
            </a:r>
            <a:r>
              <a:rPr lang="en-US" altLang="ko-KR" sz="3200">
                <a:solidFill>
                  <a:srgbClr val="000000"/>
                </a:solidFill>
                <a:latin typeface="Noto Sans KR" panose="020B0200000000000000" pitchFamily="50" charset="-127"/>
                <a:ea typeface="Noto Sans KR" panose="020B0200000000000000" pitchFamily="50" charset="-127"/>
              </a:rPr>
              <a:t>……………13p</a:t>
            </a:r>
            <a:br>
              <a:rPr lang="en-US" altLang="ko-KR" sz="3200">
                <a:solidFill>
                  <a:srgbClr val="000000"/>
                </a:solidFill>
              </a:rPr>
            </a:br>
            <a:r>
              <a:rPr lang="en-US" altLang="ko-KR" sz="3200">
                <a:solidFill>
                  <a:srgbClr val="000000"/>
                </a:solidFill>
              </a:rPr>
              <a:t>3</a:t>
            </a:r>
            <a:r>
              <a:rPr lang="ko-KR" altLang="en-US" sz="3200">
                <a:solidFill>
                  <a:srgbClr val="000000"/>
                </a:solidFill>
              </a:rPr>
              <a:t>차년도 사업비 집행 계획 </a:t>
            </a:r>
            <a:r>
              <a:rPr lang="en-US" altLang="ko-KR" sz="3200">
                <a:solidFill>
                  <a:srgbClr val="000000"/>
                </a:solidFill>
                <a:latin typeface="Noto Sans KR" panose="020B0200000000000000" pitchFamily="50" charset="-127"/>
                <a:ea typeface="Noto Sans KR" panose="020B0200000000000000" pitchFamily="50" charset="-127"/>
              </a:rPr>
              <a:t>……………14p</a:t>
            </a:r>
            <a:br>
              <a:rPr lang="en-US" altLang="ko-KR" sz="3200">
                <a:solidFill>
                  <a:srgbClr val="000000"/>
                </a:solidFill>
              </a:rPr>
            </a:br>
            <a:r>
              <a:rPr lang="en-US" altLang="ko-KR" sz="3200">
                <a:solidFill>
                  <a:srgbClr val="000000"/>
                </a:solidFill>
              </a:rPr>
              <a:t>3</a:t>
            </a:r>
            <a:r>
              <a:rPr lang="ko-KR" altLang="en-US" sz="3200">
                <a:solidFill>
                  <a:srgbClr val="000000"/>
                </a:solidFill>
              </a:rPr>
              <a:t>차년도 장학생 연구활동 성과 </a:t>
            </a:r>
            <a:r>
              <a:rPr lang="en-US" altLang="ko-KR" sz="3200">
                <a:solidFill>
                  <a:srgbClr val="000000"/>
                </a:solidFill>
                <a:latin typeface="Noto Sans KR" panose="020B0200000000000000" pitchFamily="50" charset="-127"/>
                <a:ea typeface="Noto Sans KR" panose="020B0200000000000000" pitchFamily="50" charset="-127"/>
              </a:rPr>
              <a:t>……………15p</a:t>
            </a:r>
            <a:br>
              <a:rPr lang="en-US" altLang="ko-KR" sz="3200">
                <a:solidFill>
                  <a:srgbClr val="000000"/>
                </a:solidFill>
              </a:rPr>
            </a:br>
            <a:r>
              <a:rPr lang="en-US" altLang="ko-KR" sz="3200">
                <a:solidFill>
                  <a:srgbClr val="000000"/>
                </a:solidFill>
              </a:rPr>
              <a:t>3</a:t>
            </a:r>
            <a:r>
              <a:rPr lang="ko-KR" altLang="en-US" sz="3200">
                <a:solidFill>
                  <a:srgbClr val="000000"/>
                </a:solidFill>
              </a:rPr>
              <a:t>차년도 </a:t>
            </a:r>
            <a:r>
              <a:rPr lang="en-US" altLang="ko-KR" sz="3200">
                <a:solidFill>
                  <a:srgbClr val="000000"/>
                </a:solidFill>
              </a:rPr>
              <a:t>TA </a:t>
            </a:r>
            <a:r>
              <a:rPr lang="ko-KR" altLang="en-US" sz="3200">
                <a:solidFill>
                  <a:srgbClr val="000000"/>
                </a:solidFill>
              </a:rPr>
              <a:t>현황 </a:t>
            </a:r>
            <a:r>
              <a:rPr lang="en-US" altLang="ko-KR" sz="3200">
                <a:solidFill>
                  <a:srgbClr val="000000"/>
                </a:solidFill>
                <a:latin typeface="Noto Sans KR" panose="020B0200000000000000" pitchFamily="50" charset="-127"/>
                <a:ea typeface="Noto Sans KR" panose="020B0200000000000000" pitchFamily="50" charset="-127"/>
              </a:rPr>
              <a:t>……………16p</a:t>
            </a:r>
            <a:br>
              <a:rPr lang="en-US" altLang="ko-KR" sz="3200">
                <a:solidFill>
                  <a:srgbClr val="000000"/>
                </a:solidFill>
              </a:rPr>
            </a:br>
            <a:r>
              <a:rPr lang="ko-KR" altLang="en-US" sz="3200">
                <a:solidFill>
                  <a:srgbClr val="000000"/>
                </a:solidFill>
              </a:rPr>
              <a:t>방문 현장 동선 정리 </a:t>
            </a:r>
            <a:r>
              <a:rPr lang="en-US" altLang="ko-KR" sz="3200">
                <a:solidFill>
                  <a:srgbClr val="000000"/>
                </a:solidFill>
                <a:latin typeface="Noto Sans KR" panose="020B0200000000000000" pitchFamily="50" charset="-127"/>
                <a:ea typeface="Noto Sans KR" panose="020B0200000000000000" pitchFamily="50" charset="-127"/>
              </a:rPr>
              <a:t>……………19p</a:t>
            </a:r>
            <a:br>
              <a:rPr lang="en-US" altLang="ko-KR" sz="5400"/>
            </a:br>
            <a:br>
              <a:rPr lang="en-US" altLang="ko-KR" sz="5400"/>
            </a:br>
            <a:endParaRPr sz="5400">
              <a:solidFill>
                <a:srgbClr val="043786"/>
              </a:solidFill>
            </a:endParaRPr>
          </a:p>
        </p:txBody>
      </p:sp>
    </p:spTree>
    <p:extLst>
      <p:ext uri="{BB962C8B-B14F-4D97-AF65-F5344CB8AC3E}">
        <p14:creationId xmlns:p14="http://schemas.microsoft.com/office/powerpoint/2010/main" val="239411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F8F6540E-50F0-DD5C-5FA2-F6E5053B6C05}"/>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E48611AD-A5F3-3C42-7F47-9CE46E83CE1F}"/>
              </a:ext>
            </a:extLst>
          </p:cNvPr>
          <p:cNvSpPr txBox="1">
            <a:spLocks noGrp="1"/>
          </p:cNvSpPr>
          <p:nvPr>
            <p:ph type="title"/>
          </p:nvPr>
        </p:nvSpPr>
        <p:spPr>
          <a:xfrm>
            <a:off x="978525" y="1168875"/>
            <a:ext cx="1239457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반도체특성화대학 장학생 현황</a:t>
            </a:r>
            <a:endParaRPr sz="4300">
              <a:highlight>
                <a:srgbClr val="FFFF00"/>
              </a:highlight>
            </a:endParaRPr>
          </a:p>
        </p:txBody>
      </p:sp>
      <p:sp>
        <p:nvSpPr>
          <p:cNvPr id="404" name="Google Shape;404;p15">
            <a:extLst>
              <a:ext uri="{FF2B5EF4-FFF2-40B4-BE49-F238E27FC236}">
                <a16:creationId xmlns:a16="http://schemas.microsoft.com/office/drawing/2014/main" id="{11A03171-DF9A-FD7B-E7E2-7C4F8C3F2F1E}"/>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3" name="TextBox 2">
            <a:extLst>
              <a:ext uri="{FF2B5EF4-FFF2-40B4-BE49-F238E27FC236}">
                <a16:creationId xmlns:a16="http://schemas.microsoft.com/office/drawing/2014/main" id="{D9630730-A70E-E739-84CE-3B30D3FC3D0D}"/>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3/19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graphicFrame>
        <p:nvGraphicFramePr>
          <p:cNvPr id="4" name="표 3">
            <a:extLst>
              <a:ext uri="{FF2B5EF4-FFF2-40B4-BE49-F238E27FC236}">
                <a16:creationId xmlns:a16="http://schemas.microsoft.com/office/drawing/2014/main" id="{66842E21-5D72-5796-AE35-5B50341CD289}"/>
              </a:ext>
            </a:extLst>
          </p:cNvPr>
          <p:cNvGraphicFramePr>
            <a:graphicFrameLocks noGrp="1"/>
          </p:cNvGraphicFramePr>
          <p:nvPr>
            <p:extLst>
              <p:ext uri="{D42A27DB-BD31-4B8C-83A1-F6EECF244321}">
                <p14:modId xmlns:p14="http://schemas.microsoft.com/office/powerpoint/2010/main" val="432958213"/>
              </p:ext>
            </p:extLst>
          </p:nvPr>
        </p:nvGraphicFramePr>
        <p:xfrm>
          <a:off x="515480" y="2528924"/>
          <a:ext cx="11412000" cy="8135922"/>
        </p:xfrm>
        <a:graphic>
          <a:graphicData uri="http://schemas.openxmlformats.org/drawingml/2006/table">
            <a:tbl>
              <a:tblPr firstRow="1" bandRow="1">
                <a:tableStyleId>{5940675A-B579-460E-94D1-54222C63F5DA}</a:tableStyleId>
              </a:tblPr>
              <a:tblGrid>
                <a:gridCol w="3780000">
                  <a:extLst>
                    <a:ext uri="{9D8B030D-6E8A-4147-A177-3AD203B41FA5}">
                      <a16:colId xmlns:a16="http://schemas.microsoft.com/office/drawing/2014/main" val="3071336966"/>
                    </a:ext>
                  </a:extLst>
                </a:gridCol>
                <a:gridCol w="1368000">
                  <a:extLst>
                    <a:ext uri="{9D8B030D-6E8A-4147-A177-3AD203B41FA5}">
                      <a16:colId xmlns:a16="http://schemas.microsoft.com/office/drawing/2014/main" val="2931367085"/>
                    </a:ext>
                  </a:extLst>
                </a:gridCol>
                <a:gridCol w="1368000">
                  <a:extLst>
                    <a:ext uri="{9D8B030D-6E8A-4147-A177-3AD203B41FA5}">
                      <a16:colId xmlns:a16="http://schemas.microsoft.com/office/drawing/2014/main" val="2125046594"/>
                    </a:ext>
                  </a:extLst>
                </a:gridCol>
                <a:gridCol w="1368000">
                  <a:extLst>
                    <a:ext uri="{9D8B030D-6E8A-4147-A177-3AD203B41FA5}">
                      <a16:colId xmlns:a16="http://schemas.microsoft.com/office/drawing/2014/main" val="1217038650"/>
                    </a:ext>
                  </a:extLst>
                </a:gridCol>
                <a:gridCol w="1764000">
                  <a:extLst>
                    <a:ext uri="{9D8B030D-6E8A-4147-A177-3AD203B41FA5}">
                      <a16:colId xmlns:a16="http://schemas.microsoft.com/office/drawing/2014/main" val="3180954114"/>
                    </a:ext>
                  </a:extLst>
                </a:gridCol>
                <a:gridCol w="1764000">
                  <a:extLst>
                    <a:ext uri="{9D8B030D-6E8A-4147-A177-3AD203B41FA5}">
                      <a16:colId xmlns:a16="http://schemas.microsoft.com/office/drawing/2014/main" val="2887349688"/>
                    </a:ext>
                  </a:extLst>
                </a:gridCol>
              </a:tblGrid>
              <a:tr h="611994">
                <a:tc rowSpan="2">
                  <a:txBody>
                    <a:bodyPr/>
                    <a:lstStyle/>
                    <a:p>
                      <a:pPr algn="ctr" latinLnBrk="1"/>
                      <a:r>
                        <a:rPr lang="ko-KR" altLang="en-US" sz="2400" b="0" dirty="0">
                          <a:solidFill>
                            <a:schemeClr val="bg1"/>
                          </a:solidFill>
                          <a:latin typeface="Noto Sans KR" panose="020B0200000000000000" pitchFamily="50" charset="-127"/>
                          <a:ea typeface="Noto Sans KR" panose="020B0200000000000000" pitchFamily="50" charset="-127"/>
                        </a:rPr>
                        <a:t>참여학과명 </a:t>
                      </a:r>
                      <a:r>
                        <a:rPr lang="en-US" altLang="ko-KR" sz="2400" b="0" dirty="0">
                          <a:solidFill>
                            <a:schemeClr val="bg1"/>
                          </a:solidFill>
                          <a:latin typeface="Noto Sans KR" panose="020B0200000000000000" pitchFamily="50" charset="-127"/>
                          <a:ea typeface="Noto Sans KR" panose="020B0200000000000000" pitchFamily="50" charset="-127"/>
                        </a:rPr>
                        <a:t>(</a:t>
                      </a:r>
                      <a:r>
                        <a:rPr lang="ko-KR" altLang="en-US" sz="2400" b="0" dirty="0">
                          <a:solidFill>
                            <a:schemeClr val="bg1"/>
                          </a:solidFill>
                          <a:latin typeface="Noto Sans KR" panose="020B0200000000000000" pitchFamily="50" charset="-127"/>
                          <a:ea typeface="Noto Sans KR" panose="020B0200000000000000" pitchFamily="50" charset="-127"/>
                        </a:rPr>
                        <a:t>전공</a:t>
                      </a:r>
                      <a:r>
                        <a:rPr lang="en-US" altLang="ko-KR" sz="2400" b="0" dirty="0">
                          <a:solidFill>
                            <a:schemeClr val="bg1"/>
                          </a:solidFill>
                          <a:latin typeface="Noto Sans KR" panose="020B0200000000000000" pitchFamily="50" charset="-127"/>
                          <a:ea typeface="Noto Sans KR" panose="020B0200000000000000" pitchFamily="50" charset="-127"/>
                        </a:rPr>
                        <a:t>)</a:t>
                      </a:r>
                      <a:endParaRPr lang="ko-KR" altLang="en-US" sz="2400" b="0" dirty="0">
                        <a:solidFill>
                          <a:schemeClr val="bg1"/>
                        </a:solidFill>
                        <a:latin typeface="Noto Sans KR" panose="020B0200000000000000" pitchFamily="50" charset="-127"/>
                        <a:ea typeface="Noto Sans KR" panose="020B0200000000000000"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3">
                  <a:txBody>
                    <a:bodyPr/>
                    <a:lstStyle/>
                    <a:p>
                      <a:pPr algn="ctr" latinLnBrk="1"/>
                      <a:r>
                        <a:rPr lang="ko-KR" altLang="en-US" sz="2400" b="0" dirty="0">
                          <a:solidFill>
                            <a:schemeClr val="bg1"/>
                          </a:solidFill>
                          <a:latin typeface="Noto Sans KR" panose="020B0200000000000000" pitchFamily="50" charset="-127"/>
                          <a:ea typeface="Noto Sans KR" panose="020B0200000000000000" pitchFamily="50" charset="-127"/>
                        </a:rPr>
                        <a:t>사업참여 학생수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pPr algn="ctr" latinLnBrk="1"/>
                      <a:endParaRPr lang="ko-KR" altLang="en-US" sz="2400" dirty="0"/>
                    </a:p>
                  </a:txBody>
                  <a:tcPr anchor="ctr"/>
                </a:tc>
                <a:tc hMerge="1">
                  <a:txBody>
                    <a:bodyPr/>
                    <a:lstStyle/>
                    <a:p>
                      <a:pPr algn="ctr" latinLnBrk="1"/>
                      <a:endParaRPr lang="ko-KR" altLang="en-US" sz="2400" dirty="0"/>
                    </a:p>
                  </a:txBody>
                  <a:tcPr anchor="ctr"/>
                </a:tc>
                <a:tc rowSpan="2">
                  <a:txBody>
                    <a:bodyPr/>
                    <a:lstStyle/>
                    <a:p>
                      <a:pPr algn="ctr" latinLnBrk="1"/>
                      <a:r>
                        <a:rPr lang="ko-KR" altLang="en-US" sz="2400" b="0" dirty="0">
                          <a:solidFill>
                            <a:schemeClr val="bg1"/>
                          </a:solidFill>
                          <a:latin typeface="Noto Sans KR" panose="020B0200000000000000" pitchFamily="50" charset="-127"/>
                          <a:ea typeface="Noto Sans KR" panose="020B0200000000000000" pitchFamily="50" charset="-127"/>
                        </a:rPr>
                        <a:t>합계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latinLnBrk="1"/>
                      <a:r>
                        <a:rPr lang="ko-KR" altLang="en-US" sz="2400" b="0" dirty="0">
                          <a:solidFill>
                            <a:schemeClr val="bg1"/>
                          </a:solidFill>
                          <a:latin typeface="Noto Sans KR" panose="020B0200000000000000" pitchFamily="50" charset="-127"/>
                          <a:ea typeface="Noto Sans KR" panose="020B0200000000000000" pitchFamily="50" charset="-127"/>
                        </a:rPr>
                        <a:t>졸업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461436692"/>
                  </a:ext>
                </a:extLst>
              </a:tr>
              <a:tr h="611994">
                <a:tc vMerge="1">
                  <a:txBody>
                    <a:bodyPr/>
                    <a:lstStyle/>
                    <a:p>
                      <a:pPr algn="ctr" latinLnBrk="1"/>
                      <a:endParaRPr lang="ko-KR" altLang="en-US" sz="2400" dirty="0"/>
                    </a:p>
                  </a:txBody>
                  <a:tcPr anchor="ctr"/>
                </a:tc>
                <a:tc>
                  <a:txBody>
                    <a:bodyPr/>
                    <a:lstStyle/>
                    <a:p>
                      <a:pPr algn="ctr" latinLnBrk="1"/>
                      <a:r>
                        <a:rPr lang="en-US" altLang="ko-KR" sz="2400" b="0" dirty="0">
                          <a:solidFill>
                            <a:schemeClr val="bg1"/>
                          </a:solidFill>
                          <a:latin typeface="Noto Sans KR" panose="020B0200000000000000" pitchFamily="50" charset="-127"/>
                          <a:ea typeface="Noto Sans KR" panose="020B0200000000000000" pitchFamily="50" charset="-127"/>
                        </a:rPr>
                        <a:t>1</a:t>
                      </a:r>
                      <a:r>
                        <a:rPr lang="ko-KR" altLang="en-US" sz="2400" b="0" dirty="0">
                          <a:solidFill>
                            <a:schemeClr val="bg1"/>
                          </a:solidFill>
                          <a:latin typeface="Noto Sans KR" panose="020B0200000000000000" pitchFamily="50" charset="-127"/>
                          <a:ea typeface="Noto Sans KR" panose="020B0200000000000000" pitchFamily="50" charset="-127"/>
                        </a:rPr>
                        <a:t>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latinLnBrk="1"/>
                      <a:r>
                        <a:rPr lang="en-US" altLang="ko-KR" sz="2400" b="0" dirty="0">
                          <a:solidFill>
                            <a:schemeClr val="bg1"/>
                          </a:solidFill>
                          <a:latin typeface="Noto Sans KR" panose="020B0200000000000000" pitchFamily="50" charset="-127"/>
                          <a:ea typeface="Noto Sans KR" panose="020B0200000000000000" pitchFamily="50" charset="-127"/>
                        </a:rPr>
                        <a:t>2</a:t>
                      </a:r>
                      <a:r>
                        <a:rPr lang="ko-KR" altLang="en-US" sz="2400" b="0" dirty="0">
                          <a:solidFill>
                            <a:schemeClr val="bg1"/>
                          </a:solidFill>
                          <a:latin typeface="Noto Sans KR" panose="020B0200000000000000" pitchFamily="50" charset="-127"/>
                          <a:ea typeface="Noto Sans KR" panose="020B0200000000000000" pitchFamily="50" charset="-127"/>
                        </a:rPr>
                        <a:t>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latinLnBrk="1"/>
                      <a:r>
                        <a:rPr lang="en-US" altLang="ko-KR" sz="2400" b="0" dirty="0">
                          <a:solidFill>
                            <a:schemeClr val="bg1"/>
                          </a:solidFill>
                          <a:latin typeface="Noto Sans KR" panose="020B0200000000000000" pitchFamily="50" charset="-127"/>
                          <a:ea typeface="Noto Sans KR" panose="020B0200000000000000" pitchFamily="50" charset="-127"/>
                        </a:rPr>
                        <a:t>3</a:t>
                      </a:r>
                      <a:r>
                        <a:rPr lang="ko-KR" altLang="en-US" sz="2400" b="0" dirty="0">
                          <a:solidFill>
                            <a:schemeClr val="bg1"/>
                          </a:solidFill>
                          <a:latin typeface="Noto Sans KR" panose="020B0200000000000000" pitchFamily="50" charset="-127"/>
                          <a:ea typeface="Noto Sans KR" panose="020B0200000000000000" pitchFamily="50" charset="-127"/>
                        </a:rPr>
                        <a:t>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pPr algn="ctr" latinLnBrk="1"/>
                      <a:endParaRPr lang="ko-KR" altLang="en-US" sz="2400" dirty="0"/>
                    </a:p>
                  </a:txBody>
                  <a:tcPr anchor="ctr"/>
                </a:tc>
                <a:tc vMerge="1">
                  <a:txBody>
                    <a:bodyPr/>
                    <a:lstStyle/>
                    <a:p>
                      <a:pPr algn="ctr" latinLnBrk="1"/>
                      <a:endParaRPr lang="ko-KR" altLang="en-US" sz="2400" dirty="0"/>
                    </a:p>
                  </a:txBody>
                  <a:tcPr anchor="ctr"/>
                </a:tc>
                <a:extLst>
                  <a:ext uri="{0D108BD9-81ED-4DB2-BD59-A6C34878D82A}">
                    <a16:rowId xmlns:a16="http://schemas.microsoft.com/office/drawing/2014/main" val="3012283061"/>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전기정보공학부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555553"/>
                  </a:ext>
                </a:extLst>
              </a:tr>
              <a:tr h="1079990">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첨단융합학부</a:t>
                      </a:r>
                      <a:endPar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a:t>
                      </a:r>
                      <a:r>
                        <a:rPr lang="ko-KR" altLang="en-US" sz="2400" b="0" i="0" u="none" strike="noStrike" dirty="0" err="1">
                          <a:solidFill>
                            <a:schemeClr val="tx2">
                              <a:lumMod val="10000"/>
                            </a:schemeClr>
                          </a:solidFill>
                          <a:effectLst/>
                          <a:latin typeface="Noto Sans KR" panose="020B0200000000000000" pitchFamily="50" charset="-127"/>
                          <a:ea typeface="Noto Sans KR" panose="020B0200000000000000" pitchFamily="50" charset="-127"/>
                        </a:rPr>
                        <a:t>차세대지능형반도체전공</a:t>
                      </a: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700026328"/>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컴퓨터공학부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1</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5835588"/>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재료공학부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441509"/>
                  </a:ext>
                </a:extLst>
              </a:tr>
              <a:tr h="1079990">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물리천문학부</a:t>
                      </a:r>
                      <a:endPar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a:t>
                      </a: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물리학전공</a:t>
                      </a: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7564935"/>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화학생물공학부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0752602"/>
                  </a:ext>
                </a:extLst>
              </a:tr>
              <a:tr h="611994">
                <a:tc>
                  <a:txBody>
                    <a:bodyPr/>
                    <a:lstStyle/>
                    <a:p>
                      <a:pPr algn="ctr" fontAlgn="b">
                        <a:buNone/>
                      </a:pPr>
                      <a:r>
                        <a:rPr lang="ko-KR" altLang="en-US" sz="2400" b="0" i="0" u="none" strike="noStrike" dirty="0" err="1">
                          <a:solidFill>
                            <a:schemeClr val="tx2">
                              <a:lumMod val="10000"/>
                            </a:schemeClr>
                          </a:solidFill>
                          <a:effectLst/>
                          <a:latin typeface="Noto Sans KR" panose="020B0200000000000000" pitchFamily="50" charset="-127"/>
                          <a:ea typeface="Noto Sans KR" panose="020B0200000000000000" pitchFamily="50" charset="-127"/>
                        </a:rPr>
                        <a:t>화학부</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458868"/>
                  </a:ext>
                </a:extLst>
              </a:tr>
              <a:tr h="611994">
                <a:tc>
                  <a:txBody>
                    <a:bodyPr/>
                    <a:lstStyle/>
                    <a:p>
                      <a:pPr algn="ctr" fontAlgn="b">
                        <a:buNone/>
                      </a:pPr>
                      <a:r>
                        <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수리과학부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939403"/>
                  </a:ext>
                </a:extLst>
              </a:tr>
              <a:tr h="1079990">
                <a:tc>
                  <a:txBody>
                    <a:bodyPr/>
                    <a:lstStyle/>
                    <a:p>
                      <a:pPr algn="ctr" fontAlgn="b">
                        <a:buNone/>
                      </a:pPr>
                      <a:r>
                        <a:rPr lang="ko-KR" altLang="en-US" sz="2400" b="0" i="0" u="none" strike="noStrike">
                          <a:solidFill>
                            <a:schemeClr val="tx2">
                              <a:lumMod val="10000"/>
                            </a:schemeClr>
                          </a:solidFill>
                          <a:effectLst/>
                          <a:latin typeface="Noto Sans KR" panose="020B0200000000000000" pitchFamily="50" charset="-127"/>
                          <a:ea typeface="Noto Sans KR" panose="020B0200000000000000" pitchFamily="50" charset="-127"/>
                        </a:rPr>
                        <a:t>계</a:t>
                      </a:r>
                      <a:endPar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77</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92</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62</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a:solidFill>
                            <a:schemeClr val="tx2">
                              <a:lumMod val="10000"/>
                            </a:schemeClr>
                          </a:solidFill>
                          <a:effectLst/>
                          <a:latin typeface="Noto Sans KR" panose="020B0200000000000000" pitchFamily="50" charset="-127"/>
                          <a:ea typeface="Noto Sans KR" panose="020B0200000000000000" pitchFamily="50" charset="-127"/>
                        </a:rPr>
                        <a:t>231</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buNone/>
                      </a:pPr>
                      <a:r>
                        <a:rPr lang="en-US" altLang="ko-KR" sz="2400" b="0" i="0" u="none" strike="noStrike" dirty="0">
                          <a:solidFill>
                            <a:schemeClr val="tx2">
                              <a:lumMod val="10000"/>
                            </a:schemeClr>
                          </a:solidFill>
                          <a:effectLst/>
                          <a:latin typeface="Noto Sans KR" panose="020B0200000000000000" pitchFamily="50" charset="-127"/>
                          <a:ea typeface="Noto Sans KR" panose="020B0200000000000000" pitchFamily="50" charset="-127"/>
                        </a:rPr>
                        <a:t>60</a:t>
                      </a:r>
                      <a:endParaRPr lang="ko-KR" altLang="en-US" sz="2400" b="0" i="0" u="none" strike="noStrike" dirty="0">
                        <a:solidFill>
                          <a:schemeClr val="tx2">
                            <a:lumMod val="10000"/>
                          </a:schemeClr>
                        </a:solidFill>
                        <a:effectLst/>
                        <a:latin typeface="Noto Sans KR" panose="020B0200000000000000" pitchFamily="50" charset="-127"/>
                        <a:ea typeface="Noto Sans KR" panose="020B0200000000000000"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875632"/>
                  </a:ext>
                </a:extLst>
              </a:tr>
            </a:tbl>
          </a:graphicData>
        </a:graphic>
      </p:graphicFrame>
      <p:pic>
        <p:nvPicPr>
          <p:cNvPr id="5" name="그림 4">
            <a:extLst>
              <a:ext uri="{FF2B5EF4-FFF2-40B4-BE49-F238E27FC236}">
                <a16:creationId xmlns:a16="http://schemas.microsoft.com/office/drawing/2014/main" id="{D01A1787-E317-D5AA-0CF7-47F2310955A0}"/>
              </a:ext>
            </a:extLst>
          </p:cNvPr>
          <p:cNvPicPr>
            <a:picLocks noChangeAspect="1"/>
          </p:cNvPicPr>
          <p:nvPr/>
        </p:nvPicPr>
        <p:blipFill>
          <a:blip r:embed="rId3"/>
          <a:stretch>
            <a:fillRect/>
          </a:stretch>
        </p:blipFill>
        <p:spPr>
          <a:xfrm>
            <a:off x="12520066" y="2528924"/>
            <a:ext cx="11348454" cy="8135922"/>
          </a:xfrm>
          <a:prstGeom prst="rect">
            <a:avLst/>
          </a:prstGeom>
        </p:spPr>
      </p:pic>
    </p:spTree>
    <p:extLst>
      <p:ext uri="{BB962C8B-B14F-4D97-AF65-F5344CB8AC3E}">
        <p14:creationId xmlns:p14="http://schemas.microsoft.com/office/powerpoint/2010/main" val="1989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57A75CDD-2917-BD58-B275-E9CC6F35E007}"/>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975C501C-A03D-1B8A-0369-107488E4F0E8}"/>
              </a:ext>
            </a:extLst>
          </p:cNvPr>
          <p:cNvSpPr txBox="1">
            <a:spLocks noGrp="1"/>
          </p:cNvSpPr>
          <p:nvPr>
            <p:ph type="title"/>
          </p:nvPr>
        </p:nvSpPr>
        <p:spPr>
          <a:xfrm>
            <a:off x="978525" y="1168875"/>
            <a:ext cx="9317619"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교육 과정 </a:t>
            </a:r>
            <a:r>
              <a:rPr lang="en-US" altLang="ko-KR" sz="4300"/>
              <a:t>– </a:t>
            </a:r>
            <a:r>
              <a:rPr lang="ko-KR" altLang="en-US" sz="4300"/>
              <a:t>융합전공 </a:t>
            </a:r>
            <a:r>
              <a:rPr lang="en-US" altLang="ko-KR" sz="4300"/>
              <a:t>(</a:t>
            </a:r>
            <a:r>
              <a:rPr lang="ko-KR" altLang="en-US" sz="4300"/>
              <a:t>교과</a:t>
            </a:r>
            <a:r>
              <a:rPr lang="en-US" altLang="ko-KR" sz="4300"/>
              <a:t>)</a:t>
            </a:r>
            <a:endParaRPr sz="4300">
              <a:highlight>
                <a:srgbClr val="FFFF00"/>
              </a:highlight>
            </a:endParaRPr>
          </a:p>
        </p:txBody>
      </p:sp>
      <p:sp>
        <p:nvSpPr>
          <p:cNvPr id="404" name="Google Shape;404;p15">
            <a:extLst>
              <a:ext uri="{FF2B5EF4-FFF2-40B4-BE49-F238E27FC236}">
                <a16:creationId xmlns:a16="http://schemas.microsoft.com/office/drawing/2014/main" id="{959815F4-2C68-3836-DECF-94C388171AF6}"/>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4" name="Google Shape;402;p15">
            <a:extLst>
              <a:ext uri="{FF2B5EF4-FFF2-40B4-BE49-F238E27FC236}">
                <a16:creationId xmlns:a16="http://schemas.microsoft.com/office/drawing/2014/main" id="{0BD9905C-03D9-E43A-9586-0726C25BBBC9}"/>
              </a:ext>
            </a:extLst>
          </p:cNvPr>
          <p:cNvSpPr txBox="1">
            <a:spLocks/>
          </p:cNvSpPr>
          <p:nvPr/>
        </p:nvSpPr>
        <p:spPr>
          <a:xfrm>
            <a:off x="978525" y="2031574"/>
            <a:ext cx="11914515" cy="3042707"/>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1pPr>
            <a:lvl2pPr marL="914400" marR="0" lvl="1"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2pPr>
            <a:lvl3pPr marL="1371600" marR="0" lvl="2"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3pPr>
            <a:lvl4pPr marL="1828800" marR="0" lvl="3"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4pPr>
            <a:lvl5pPr marL="2286000" marR="0" lvl="4"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5pPr>
            <a:lvl6pPr marL="2743200" marR="0" lvl="5"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6pPr>
            <a:lvl7pPr marL="3200400" marR="0" lvl="6"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7pPr>
            <a:lvl8pPr marL="3657600" marR="0" lvl="7"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8pPr>
            <a:lvl9pPr marL="4114800" marR="0" lvl="8"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9pPr>
          </a:lstStyle>
          <a:p>
            <a:pPr indent="-457200">
              <a:buFontTx/>
              <a:buChar char="-"/>
            </a:pPr>
            <a:r>
              <a:rPr lang="ko-KR" altLang="en-US" sz="3200">
                <a:solidFill>
                  <a:schemeClr val="tx1">
                    <a:lumMod val="50000"/>
                  </a:schemeClr>
                </a:solidFill>
              </a:rPr>
              <a:t>전공별 반도체 관련 교과목 총 </a:t>
            </a:r>
            <a:r>
              <a:rPr lang="en-US" altLang="ko-KR" sz="3200">
                <a:solidFill>
                  <a:schemeClr val="tx1">
                    <a:lumMod val="50000"/>
                  </a:schemeClr>
                </a:solidFill>
              </a:rPr>
              <a:t>110</a:t>
            </a:r>
            <a:r>
              <a:rPr lang="ko-KR" altLang="en-US" sz="3200">
                <a:solidFill>
                  <a:schemeClr val="tx1">
                    <a:lumMod val="50000"/>
                  </a:schemeClr>
                </a:solidFill>
              </a:rPr>
              <a:t>과목 운영</a:t>
            </a:r>
            <a:endParaRPr lang="en-US" altLang="ko-KR" sz="3200">
              <a:solidFill>
                <a:schemeClr val="tx1">
                  <a:lumMod val="50000"/>
                </a:schemeClr>
              </a:solidFill>
            </a:endParaRPr>
          </a:p>
          <a:p>
            <a:pPr indent="-457200">
              <a:buFontTx/>
              <a:buChar char="-"/>
            </a:pPr>
            <a:r>
              <a:rPr lang="en-US" altLang="ko-KR" sz="3200" b="1">
                <a:solidFill>
                  <a:srgbClr val="FF0000"/>
                </a:solidFill>
              </a:rPr>
              <a:t>110</a:t>
            </a:r>
            <a:r>
              <a:rPr lang="ko-KR" altLang="en-US" sz="3200" b="1">
                <a:solidFill>
                  <a:srgbClr val="FF0000"/>
                </a:solidFill>
              </a:rPr>
              <a:t>과목 中 </a:t>
            </a:r>
            <a:r>
              <a:rPr lang="en-US" altLang="ko-KR" sz="3200" b="1">
                <a:solidFill>
                  <a:srgbClr val="FF0000"/>
                </a:solidFill>
              </a:rPr>
              <a:t>30</a:t>
            </a:r>
            <a:r>
              <a:rPr lang="ko-KR" altLang="en-US" sz="3200" b="1">
                <a:solidFill>
                  <a:srgbClr val="FF0000"/>
                </a:solidFill>
              </a:rPr>
              <a:t>학점 이수 </a:t>
            </a:r>
            <a:r>
              <a:rPr lang="en-US" altLang="ko-KR" sz="3200" b="1">
                <a:solidFill>
                  <a:srgbClr val="FF0000"/>
                </a:solidFill>
              </a:rPr>
              <a:t>(</a:t>
            </a:r>
            <a:r>
              <a:rPr lang="ko-KR" altLang="en-US" sz="3200" b="1">
                <a:solidFill>
                  <a:srgbClr val="FF0000"/>
                </a:solidFill>
              </a:rPr>
              <a:t>선발 이후 </a:t>
            </a:r>
            <a:r>
              <a:rPr lang="en-US" altLang="ko-KR" sz="3200" b="1">
                <a:solidFill>
                  <a:srgbClr val="FF0000"/>
                </a:solidFill>
              </a:rPr>
              <a:t>21</a:t>
            </a:r>
            <a:r>
              <a:rPr lang="ko-KR" altLang="en-US" sz="3200" b="1">
                <a:solidFill>
                  <a:srgbClr val="FF0000"/>
                </a:solidFill>
              </a:rPr>
              <a:t>학점 이상 이수</a:t>
            </a:r>
            <a:r>
              <a:rPr lang="en-US" altLang="ko-KR" sz="3200" b="1">
                <a:solidFill>
                  <a:srgbClr val="FF0000"/>
                </a:solidFill>
              </a:rPr>
              <a:t>)</a:t>
            </a:r>
          </a:p>
          <a:p>
            <a:pPr indent="-457200">
              <a:buFontTx/>
              <a:buChar char="-"/>
            </a:pPr>
            <a:r>
              <a:rPr lang="ko-KR" altLang="en-US" sz="3200" b="1">
                <a:solidFill>
                  <a:srgbClr val="FF0000"/>
                </a:solidFill>
              </a:rPr>
              <a:t>교과인증과정</a:t>
            </a:r>
            <a:r>
              <a:rPr lang="en-US" altLang="ko-KR" sz="3200" b="1">
                <a:solidFill>
                  <a:srgbClr val="FF0000"/>
                </a:solidFill>
              </a:rPr>
              <a:t> (‘</a:t>
            </a:r>
            <a:r>
              <a:rPr lang="ko-KR" altLang="en-US" sz="3200" b="1">
                <a:solidFill>
                  <a:srgbClr val="FF0000"/>
                </a:solidFill>
              </a:rPr>
              <a:t>반도체특성화</a:t>
            </a:r>
            <a:r>
              <a:rPr lang="en-US" altLang="ko-KR" sz="3200" b="1">
                <a:solidFill>
                  <a:srgbClr val="FF0000"/>
                </a:solidFill>
              </a:rPr>
              <a:t>’ </a:t>
            </a:r>
            <a:r>
              <a:rPr lang="ko-KR" altLang="en-US" sz="3200" b="1">
                <a:solidFill>
                  <a:srgbClr val="FF0000"/>
                </a:solidFill>
              </a:rPr>
              <a:t>과정</a:t>
            </a:r>
            <a:r>
              <a:rPr lang="en-US" altLang="ko-KR" sz="3200" b="1">
                <a:solidFill>
                  <a:srgbClr val="FF0000"/>
                </a:solidFill>
              </a:rPr>
              <a:t>) </a:t>
            </a:r>
            <a:r>
              <a:rPr lang="ko-KR" altLang="en-US" sz="3200" b="1">
                <a:solidFill>
                  <a:srgbClr val="FF0000"/>
                </a:solidFill>
              </a:rPr>
              <a:t>이수</a:t>
            </a:r>
            <a:endParaRPr lang="en-US" altLang="ko-KR" sz="3200" b="1">
              <a:solidFill>
                <a:srgbClr val="FF0000"/>
              </a:solidFill>
            </a:endParaRPr>
          </a:p>
          <a:p>
            <a:pPr indent="-457200">
              <a:buFontTx/>
              <a:buChar char="-"/>
            </a:pPr>
            <a:r>
              <a:rPr lang="ko-KR" altLang="en-US" sz="3200">
                <a:solidFill>
                  <a:schemeClr val="tx1">
                    <a:lumMod val="50000"/>
                  </a:schemeClr>
                </a:solidFill>
              </a:rPr>
              <a:t>반도체 관련 교과목 평점 </a:t>
            </a:r>
            <a:r>
              <a:rPr lang="en-US" altLang="ko-KR" sz="3200">
                <a:solidFill>
                  <a:schemeClr val="tx1">
                    <a:lumMod val="50000"/>
                  </a:schemeClr>
                </a:solidFill>
              </a:rPr>
              <a:t>3.3/4.3 </a:t>
            </a:r>
            <a:r>
              <a:rPr lang="ko-KR" altLang="en-US" sz="3200">
                <a:solidFill>
                  <a:schemeClr val="tx1">
                    <a:lumMod val="50000"/>
                  </a:schemeClr>
                </a:solidFill>
              </a:rPr>
              <a:t> 이상</a:t>
            </a:r>
            <a:endParaRPr lang="en-US" altLang="ko-KR" sz="3200">
              <a:solidFill>
                <a:schemeClr val="tx1">
                  <a:lumMod val="50000"/>
                </a:schemeClr>
              </a:solidFill>
            </a:endParaRPr>
          </a:p>
        </p:txBody>
      </p:sp>
      <p:grpSp>
        <p:nvGrpSpPr>
          <p:cNvPr id="13" name="그룹 12">
            <a:extLst>
              <a:ext uri="{FF2B5EF4-FFF2-40B4-BE49-F238E27FC236}">
                <a16:creationId xmlns:a16="http://schemas.microsoft.com/office/drawing/2014/main" id="{5B95CA67-986F-D687-27C1-60F6D9F85CFA}"/>
              </a:ext>
            </a:extLst>
          </p:cNvPr>
          <p:cNvGrpSpPr/>
          <p:nvPr/>
        </p:nvGrpSpPr>
        <p:grpSpPr>
          <a:xfrm>
            <a:off x="594477" y="5474392"/>
            <a:ext cx="13270273" cy="5670479"/>
            <a:chOff x="978525" y="6005966"/>
            <a:chExt cx="13270273" cy="5670479"/>
          </a:xfrm>
        </p:grpSpPr>
        <p:sp>
          <p:nvSpPr>
            <p:cNvPr id="10" name="TextBox 9">
              <a:extLst>
                <a:ext uri="{FF2B5EF4-FFF2-40B4-BE49-F238E27FC236}">
                  <a16:creationId xmlns:a16="http://schemas.microsoft.com/office/drawing/2014/main" id="{0F1896F1-2891-AB0A-DD93-B2C4B1329329}"/>
                </a:ext>
              </a:extLst>
            </p:cNvPr>
            <p:cNvSpPr txBox="1"/>
            <p:nvPr/>
          </p:nvSpPr>
          <p:spPr>
            <a:xfrm>
              <a:off x="8997696" y="11276335"/>
              <a:ext cx="5251102" cy="400110"/>
            </a:xfrm>
            <a:prstGeom prst="rect">
              <a:avLst/>
            </a:prstGeom>
            <a:noFill/>
          </p:spPr>
          <p:txBody>
            <a:bodyPr wrap="square">
              <a:spAutoFit/>
            </a:bodyPr>
            <a:lstStyle/>
            <a:p>
              <a:r>
                <a:rPr lang="en-US" altLang="ko-KR" sz="2000" b="1">
                  <a:solidFill>
                    <a:schemeClr val="tx1">
                      <a:lumMod val="50000"/>
                    </a:schemeClr>
                  </a:solidFill>
                  <a:latin typeface="Noto Sans KR" panose="020B0200000000000000" pitchFamily="50" charset="-127"/>
                  <a:ea typeface="Noto Sans KR" panose="020B0200000000000000" pitchFamily="50" charset="-127"/>
                </a:rPr>
                <a:t>- 2025-2</a:t>
              </a:r>
              <a:r>
                <a:rPr lang="ko-KR" altLang="en-US" sz="2000" b="1">
                  <a:solidFill>
                    <a:schemeClr val="tx1">
                      <a:lumMod val="50000"/>
                    </a:schemeClr>
                  </a:solidFill>
                  <a:latin typeface="Noto Sans KR" panose="020B0200000000000000" pitchFamily="50" charset="-127"/>
                  <a:ea typeface="Noto Sans KR" panose="020B0200000000000000" pitchFamily="50" charset="-127"/>
                </a:rPr>
                <a:t>학기 시행 교과인증 과정 승인 내역 中</a:t>
              </a:r>
              <a:endParaRPr lang="ko-KR" altLang="en-US" sz="2000" b="1">
                <a:latin typeface="Noto Sans KR" panose="020B0200000000000000" pitchFamily="50" charset="-127"/>
                <a:ea typeface="Noto Sans KR" panose="020B0200000000000000" pitchFamily="50" charset="-127"/>
              </a:endParaRPr>
            </a:p>
          </p:txBody>
        </p:sp>
        <p:pic>
          <p:nvPicPr>
            <p:cNvPr id="12" name="그림 11">
              <a:extLst>
                <a:ext uri="{FF2B5EF4-FFF2-40B4-BE49-F238E27FC236}">
                  <a16:creationId xmlns:a16="http://schemas.microsoft.com/office/drawing/2014/main" id="{E0EFE8D7-6DE9-9CF4-6A35-8BEAAF9EF6DC}"/>
                </a:ext>
              </a:extLst>
            </p:cNvPr>
            <p:cNvPicPr>
              <a:picLocks noChangeAspect="1"/>
            </p:cNvPicPr>
            <p:nvPr/>
          </p:nvPicPr>
          <p:blipFill>
            <a:blip r:embed="rId3"/>
            <a:stretch>
              <a:fillRect/>
            </a:stretch>
          </p:blipFill>
          <p:spPr>
            <a:xfrm>
              <a:off x="978525" y="6005966"/>
              <a:ext cx="13064225" cy="5270368"/>
            </a:xfrm>
            <a:prstGeom prst="rect">
              <a:avLst/>
            </a:prstGeom>
          </p:spPr>
        </p:pic>
      </p:grpSp>
      <p:pic>
        <p:nvPicPr>
          <p:cNvPr id="6" name="그림 5">
            <a:extLst>
              <a:ext uri="{FF2B5EF4-FFF2-40B4-BE49-F238E27FC236}">
                <a16:creationId xmlns:a16="http://schemas.microsoft.com/office/drawing/2014/main" id="{B69670B9-7404-C45A-618E-7B371921E8FA}"/>
              </a:ext>
            </a:extLst>
          </p:cNvPr>
          <p:cNvPicPr>
            <a:picLocks noChangeAspect="1"/>
          </p:cNvPicPr>
          <p:nvPr/>
        </p:nvPicPr>
        <p:blipFill>
          <a:blip r:embed="rId4"/>
          <a:stretch>
            <a:fillRect/>
          </a:stretch>
        </p:blipFill>
        <p:spPr>
          <a:xfrm>
            <a:off x="13832126" y="6096000"/>
            <a:ext cx="10297874" cy="4114800"/>
          </a:xfrm>
          <a:prstGeom prst="rect">
            <a:avLst/>
          </a:prstGeom>
        </p:spPr>
      </p:pic>
      <p:sp>
        <p:nvSpPr>
          <p:cNvPr id="2" name="TextBox 1">
            <a:extLst>
              <a:ext uri="{FF2B5EF4-FFF2-40B4-BE49-F238E27FC236}">
                <a16:creationId xmlns:a16="http://schemas.microsoft.com/office/drawing/2014/main" id="{D0FD1C06-2D92-1199-A8CA-9F5F370FDA0C}"/>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4/19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3510178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0E7669BE-977E-C2AB-A34F-42C6A0C170E3}"/>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673F37C5-32F5-E6CE-3DF2-9E84C9A0C5EE}"/>
              </a:ext>
            </a:extLst>
          </p:cNvPr>
          <p:cNvSpPr txBox="1">
            <a:spLocks noGrp="1"/>
          </p:cNvSpPr>
          <p:nvPr>
            <p:ph type="title"/>
          </p:nvPr>
        </p:nvSpPr>
        <p:spPr>
          <a:xfrm>
            <a:off x="978525" y="1168875"/>
            <a:ext cx="12204075" cy="861200"/>
          </a:xfrm>
          <a:prstGeom prst="rect">
            <a:avLst/>
          </a:prstGeom>
          <a:noFill/>
          <a:ln>
            <a:noFill/>
          </a:ln>
        </p:spPr>
        <p:txBody>
          <a:bodyPr spcFirstLastPara="1" wrap="square" lIns="0" tIns="50800" rIns="50800" bIns="50800" anchor="t" anchorCtr="0">
            <a:normAutofit fontScale="90000"/>
          </a:bodyPr>
          <a:lstStyle/>
          <a:p>
            <a:pPr lvl="0">
              <a:buClr>
                <a:srgbClr val="1E3673"/>
              </a:buClr>
              <a:buSzPts val="4000"/>
            </a:pPr>
            <a:r>
              <a:rPr lang="ko-KR" altLang="en-US" sz="4300"/>
              <a:t>교육 과정 </a:t>
            </a:r>
            <a:r>
              <a:rPr lang="en-US" altLang="ko-KR" sz="4300"/>
              <a:t>– </a:t>
            </a:r>
            <a:r>
              <a:rPr lang="ko-KR" altLang="en-US" sz="4300"/>
              <a:t>첨단융합학부 차세대지능형반도체전공 </a:t>
            </a:r>
            <a:r>
              <a:rPr lang="en-US" altLang="ko-KR"/>
              <a:t>(</a:t>
            </a:r>
            <a:r>
              <a:rPr lang="ko-KR" altLang="en-US"/>
              <a:t>교과</a:t>
            </a:r>
            <a:r>
              <a:rPr lang="en-US" altLang="ko-KR"/>
              <a:t>)</a:t>
            </a:r>
            <a:endParaRPr sz="4300">
              <a:highlight>
                <a:srgbClr val="FFFF00"/>
              </a:highlight>
            </a:endParaRPr>
          </a:p>
        </p:txBody>
      </p:sp>
      <p:sp>
        <p:nvSpPr>
          <p:cNvPr id="404" name="Google Shape;404;p15">
            <a:extLst>
              <a:ext uri="{FF2B5EF4-FFF2-40B4-BE49-F238E27FC236}">
                <a16:creationId xmlns:a16="http://schemas.microsoft.com/office/drawing/2014/main" id="{12868A47-13D3-6B87-8B92-0AEA3571F7F1}"/>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4" name="Google Shape;402;p15">
            <a:extLst>
              <a:ext uri="{FF2B5EF4-FFF2-40B4-BE49-F238E27FC236}">
                <a16:creationId xmlns:a16="http://schemas.microsoft.com/office/drawing/2014/main" id="{6A96F420-EE7A-F4E0-5797-EB9513F2FA06}"/>
              </a:ext>
            </a:extLst>
          </p:cNvPr>
          <p:cNvSpPr txBox="1">
            <a:spLocks/>
          </p:cNvSpPr>
          <p:nvPr/>
        </p:nvSpPr>
        <p:spPr>
          <a:xfrm>
            <a:off x="1107699" y="2133811"/>
            <a:ext cx="10366497" cy="2498938"/>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1pPr>
            <a:lvl2pPr marL="914400" marR="0" lvl="1"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2pPr>
            <a:lvl3pPr marL="1371600" marR="0" lvl="2"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3pPr>
            <a:lvl4pPr marL="1828800" marR="0" lvl="3"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4pPr>
            <a:lvl5pPr marL="2286000" marR="0" lvl="4" indent="-393700" algn="l" rtl="0">
              <a:lnSpc>
                <a:spcPct val="160000"/>
              </a:lnSpc>
              <a:spcBef>
                <a:spcPts val="0"/>
              </a:spcBef>
              <a:spcAft>
                <a:spcPts val="0"/>
              </a:spcAft>
              <a:buClr>
                <a:srgbClr val="868787"/>
              </a:buClr>
              <a:buSzPts val="2600"/>
              <a:buFont typeface="Noto Sans KR"/>
              <a:buChar char="•"/>
              <a:defRPr sz="2600" b="0" i="0" u="none" strike="noStrike" cap="none">
                <a:solidFill>
                  <a:srgbClr val="868787"/>
                </a:solidFill>
                <a:latin typeface="Noto Sans KR"/>
                <a:ea typeface="Noto Sans KR"/>
                <a:cs typeface="Noto Sans KR"/>
                <a:sym typeface="Noto Sans KR"/>
              </a:defRPr>
            </a:lvl5pPr>
            <a:lvl6pPr marL="2743200" marR="0" lvl="5"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6pPr>
            <a:lvl7pPr marL="3200400" marR="0" lvl="6"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7pPr>
            <a:lvl8pPr marL="3657600" marR="0" lvl="7"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8pPr>
            <a:lvl9pPr marL="4114800" marR="0" lvl="8" indent="-228600" algn="l" rtl="0">
              <a:lnSpc>
                <a:spcPct val="160000"/>
              </a:lnSpc>
              <a:spcBef>
                <a:spcPts val="0"/>
              </a:spcBef>
              <a:spcAft>
                <a:spcPts val="0"/>
              </a:spcAft>
              <a:buClr>
                <a:srgbClr val="868787"/>
              </a:buClr>
              <a:buSzPts val="2600"/>
              <a:buFont typeface="Noto Sans KR"/>
              <a:buNone/>
              <a:defRPr sz="2600" b="0" i="0" u="none" strike="noStrike" cap="none">
                <a:solidFill>
                  <a:srgbClr val="868787"/>
                </a:solidFill>
                <a:latin typeface="Noto Sans KR"/>
                <a:ea typeface="Noto Sans KR"/>
                <a:cs typeface="Noto Sans KR"/>
                <a:sym typeface="Noto Sans KR"/>
              </a:defRPr>
            </a:lvl9pPr>
          </a:lstStyle>
          <a:p>
            <a:pPr indent="-457200">
              <a:buFontTx/>
              <a:buChar char="-"/>
            </a:pPr>
            <a:r>
              <a:rPr lang="ko-KR" altLang="en-US" sz="3200">
                <a:solidFill>
                  <a:schemeClr val="tx1">
                    <a:lumMod val="50000"/>
                  </a:schemeClr>
                </a:solidFill>
              </a:rPr>
              <a:t>차세대지능형반도체 관련 총 </a:t>
            </a:r>
            <a:r>
              <a:rPr lang="en-US" altLang="ko-KR" sz="3200">
                <a:solidFill>
                  <a:schemeClr val="tx1">
                    <a:lumMod val="50000"/>
                  </a:schemeClr>
                </a:solidFill>
              </a:rPr>
              <a:t>27</a:t>
            </a:r>
            <a:r>
              <a:rPr lang="ko-KR" altLang="en-US" sz="3200">
                <a:solidFill>
                  <a:schemeClr val="tx1">
                    <a:lumMod val="50000"/>
                  </a:schemeClr>
                </a:solidFill>
              </a:rPr>
              <a:t>개 교과목 운영</a:t>
            </a:r>
          </a:p>
          <a:p>
            <a:pPr indent="-457200">
              <a:buFontTx/>
              <a:buChar char="-"/>
            </a:pPr>
            <a:r>
              <a:rPr lang="en-US" altLang="ko-KR" sz="3200" b="1">
                <a:solidFill>
                  <a:srgbClr val="FF0000"/>
                </a:solidFill>
              </a:rPr>
              <a:t>27</a:t>
            </a:r>
            <a:r>
              <a:rPr lang="ko-KR" altLang="en-US" sz="3200" b="1">
                <a:solidFill>
                  <a:srgbClr val="FF0000"/>
                </a:solidFill>
              </a:rPr>
              <a:t>과목 中 </a:t>
            </a:r>
            <a:r>
              <a:rPr lang="en-US" altLang="ko-KR" sz="3200" b="1">
                <a:solidFill>
                  <a:srgbClr val="FF0000"/>
                </a:solidFill>
              </a:rPr>
              <a:t>30</a:t>
            </a:r>
            <a:r>
              <a:rPr lang="ko-KR" altLang="en-US" sz="3200" b="1">
                <a:solidFill>
                  <a:srgbClr val="FF0000"/>
                </a:solidFill>
              </a:rPr>
              <a:t>학점 이수 </a:t>
            </a:r>
            <a:r>
              <a:rPr lang="en-US" altLang="ko-KR" sz="3200" b="1">
                <a:solidFill>
                  <a:srgbClr val="FF0000"/>
                </a:solidFill>
              </a:rPr>
              <a:t>(</a:t>
            </a:r>
            <a:r>
              <a:rPr lang="ko-KR" altLang="en-US" sz="3200" b="1">
                <a:solidFill>
                  <a:srgbClr val="FF0000"/>
                </a:solidFill>
              </a:rPr>
              <a:t>선발 이후 </a:t>
            </a:r>
            <a:r>
              <a:rPr lang="en-US" altLang="ko-KR" sz="3200" b="1">
                <a:solidFill>
                  <a:srgbClr val="FF0000"/>
                </a:solidFill>
              </a:rPr>
              <a:t>21</a:t>
            </a:r>
            <a:r>
              <a:rPr lang="ko-KR" altLang="en-US" sz="3200" b="1">
                <a:solidFill>
                  <a:srgbClr val="FF0000"/>
                </a:solidFill>
              </a:rPr>
              <a:t>학점 이상 이수</a:t>
            </a:r>
            <a:r>
              <a:rPr lang="en-US" altLang="ko-KR" sz="3200" b="1">
                <a:solidFill>
                  <a:srgbClr val="FF0000"/>
                </a:solidFill>
              </a:rPr>
              <a:t>)</a:t>
            </a:r>
          </a:p>
          <a:p>
            <a:pPr indent="-457200">
              <a:buFontTx/>
              <a:buChar char="-"/>
            </a:pPr>
            <a:r>
              <a:rPr lang="en-US" altLang="ko-KR" sz="3200">
                <a:solidFill>
                  <a:schemeClr val="tx1">
                    <a:lumMod val="50000"/>
                  </a:schemeClr>
                </a:solidFill>
              </a:rPr>
              <a:t>30</a:t>
            </a:r>
            <a:r>
              <a:rPr lang="ko-KR" altLang="en-US" sz="3200">
                <a:solidFill>
                  <a:schemeClr val="tx1">
                    <a:lumMod val="50000"/>
                  </a:schemeClr>
                </a:solidFill>
              </a:rPr>
              <a:t>학점 평점 평균 </a:t>
            </a:r>
            <a:r>
              <a:rPr lang="en-US" altLang="ko-KR" sz="3200">
                <a:solidFill>
                  <a:schemeClr val="tx1">
                    <a:lumMod val="50000"/>
                  </a:schemeClr>
                </a:solidFill>
              </a:rPr>
              <a:t>3.3/4.3 </a:t>
            </a:r>
            <a:r>
              <a:rPr lang="ko-KR" altLang="en-US" sz="3200">
                <a:solidFill>
                  <a:schemeClr val="tx1">
                    <a:lumMod val="50000"/>
                  </a:schemeClr>
                </a:solidFill>
              </a:rPr>
              <a:t>이상 충족</a:t>
            </a:r>
            <a:endParaRPr lang="en-US" altLang="ko-KR" sz="3200">
              <a:solidFill>
                <a:schemeClr val="tx1">
                  <a:lumMod val="50000"/>
                </a:schemeClr>
              </a:solidFill>
            </a:endParaRPr>
          </a:p>
        </p:txBody>
      </p:sp>
      <p:pic>
        <p:nvPicPr>
          <p:cNvPr id="6" name="그림 5">
            <a:extLst>
              <a:ext uri="{FF2B5EF4-FFF2-40B4-BE49-F238E27FC236}">
                <a16:creationId xmlns:a16="http://schemas.microsoft.com/office/drawing/2014/main" id="{5B0FC6F6-DC41-1A72-6306-7E3E872AFFF4}"/>
              </a:ext>
            </a:extLst>
          </p:cNvPr>
          <p:cNvPicPr>
            <a:picLocks noChangeAspect="1"/>
          </p:cNvPicPr>
          <p:nvPr/>
        </p:nvPicPr>
        <p:blipFill>
          <a:blip r:embed="rId3"/>
          <a:stretch>
            <a:fillRect/>
          </a:stretch>
        </p:blipFill>
        <p:spPr>
          <a:xfrm>
            <a:off x="2833715" y="4742477"/>
            <a:ext cx="8640481" cy="8446264"/>
          </a:xfrm>
          <a:prstGeom prst="rect">
            <a:avLst/>
          </a:prstGeom>
        </p:spPr>
      </p:pic>
      <p:grpSp>
        <p:nvGrpSpPr>
          <p:cNvPr id="15" name="그룹 14">
            <a:extLst>
              <a:ext uri="{FF2B5EF4-FFF2-40B4-BE49-F238E27FC236}">
                <a16:creationId xmlns:a16="http://schemas.microsoft.com/office/drawing/2014/main" id="{1D5A6E42-AE28-7B5C-FBBB-1E80358DBBCB}"/>
              </a:ext>
            </a:extLst>
          </p:cNvPr>
          <p:cNvGrpSpPr/>
          <p:nvPr/>
        </p:nvGrpSpPr>
        <p:grpSpPr>
          <a:xfrm>
            <a:off x="13213725" y="1267529"/>
            <a:ext cx="10191750" cy="11180942"/>
            <a:chOff x="7100887" y="3790950"/>
            <a:chExt cx="10191750" cy="11180942"/>
          </a:xfrm>
        </p:grpSpPr>
        <p:pic>
          <p:nvPicPr>
            <p:cNvPr id="12" name="그림 11" descr="텍스트, 스크린샷, 도표, 번호이(가) 표시된 사진&#10;&#10;AI 생성 콘텐츠는 정확하지 않을 수 있습니다.">
              <a:extLst>
                <a:ext uri="{FF2B5EF4-FFF2-40B4-BE49-F238E27FC236}">
                  <a16:creationId xmlns:a16="http://schemas.microsoft.com/office/drawing/2014/main" id="{5AED7D7D-49E3-C5FB-3592-84ED905C4AFF}"/>
                </a:ext>
              </a:extLst>
            </p:cNvPr>
            <p:cNvPicPr>
              <a:picLocks noChangeAspect="1"/>
            </p:cNvPicPr>
            <p:nvPr/>
          </p:nvPicPr>
          <p:blipFill>
            <a:blip r:embed="rId4"/>
            <a:stretch>
              <a:fillRect/>
            </a:stretch>
          </p:blipFill>
          <p:spPr>
            <a:xfrm>
              <a:off x="7100887" y="3790950"/>
              <a:ext cx="10182225" cy="6134100"/>
            </a:xfrm>
            <a:prstGeom prst="rect">
              <a:avLst/>
            </a:prstGeom>
          </p:spPr>
        </p:pic>
        <p:pic>
          <p:nvPicPr>
            <p:cNvPr id="14" name="그림 13" descr="텍스트, 스크린샷, 번호이(가) 표시된 사진&#10;&#10;AI 생성 콘텐츠는 정확하지 않을 수 있습니다.">
              <a:extLst>
                <a:ext uri="{FF2B5EF4-FFF2-40B4-BE49-F238E27FC236}">
                  <a16:creationId xmlns:a16="http://schemas.microsoft.com/office/drawing/2014/main" id="{6B813384-0A79-5092-DE73-391507372161}"/>
                </a:ext>
              </a:extLst>
            </p:cNvPr>
            <p:cNvPicPr>
              <a:picLocks noChangeAspect="1"/>
            </p:cNvPicPr>
            <p:nvPr/>
          </p:nvPicPr>
          <p:blipFill>
            <a:blip r:embed="rId5"/>
            <a:stretch>
              <a:fillRect/>
            </a:stretch>
          </p:blipFill>
          <p:spPr>
            <a:xfrm>
              <a:off x="7138987" y="9885542"/>
              <a:ext cx="10153650" cy="5086350"/>
            </a:xfrm>
            <a:prstGeom prst="rect">
              <a:avLst/>
            </a:prstGeom>
          </p:spPr>
        </p:pic>
      </p:grpSp>
      <p:sp>
        <p:nvSpPr>
          <p:cNvPr id="2" name="TextBox 1">
            <a:extLst>
              <a:ext uri="{FF2B5EF4-FFF2-40B4-BE49-F238E27FC236}">
                <a16:creationId xmlns:a16="http://schemas.microsoft.com/office/drawing/2014/main" id="{D51FC0BB-9102-9C15-060D-CDF602305CE5}"/>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5/19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639215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EE2FD3C5-7C06-9DC2-7B09-FDCA159DE998}"/>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1739FF37-9970-B58A-3DFD-4C99A479CC43}"/>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교육 인프라 개선 </a:t>
            </a:r>
            <a:r>
              <a:rPr lang="en-US" altLang="ko-KR"/>
              <a:t>(1</a:t>
            </a:r>
            <a:r>
              <a:rPr lang="ko-KR" altLang="en-US"/>
              <a:t>차년도</a:t>
            </a:r>
            <a:r>
              <a:rPr lang="en-US" altLang="ko-KR"/>
              <a:t>)</a:t>
            </a:r>
            <a:endParaRPr sz="4300"/>
          </a:p>
        </p:txBody>
      </p:sp>
      <p:sp>
        <p:nvSpPr>
          <p:cNvPr id="404" name="Google Shape;404;p15">
            <a:extLst>
              <a:ext uri="{FF2B5EF4-FFF2-40B4-BE49-F238E27FC236}">
                <a16:creationId xmlns:a16="http://schemas.microsoft.com/office/drawing/2014/main" id="{9B6839FC-E1CB-C621-CDD1-B045094CF1E6}"/>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24" name="표 23">
            <a:extLst>
              <a:ext uri="{FF2B5EF4-FFF2-40B4-BE49-F238E27FC236}">
                <a16:creationId xmlns:a16="http://schemas.microsoft.com/office/drawing/2014/main" id="{2D4FC13A-D94E-6672-A39B-D90FF0995859}"/>
              </a:ext>
            </a:extLst>
          </p:cNvPr>
          <p:cNvGraphicFramePr>
            <a:graphicFrameLocks noGrp="1"/>
          </p:cNvGraphicFramePr>
          <p:nvPr>
            <p:extLst>
              <p:ext uri="{D42A27DB-BD31-4B8C-83A1-F6EECF244321}">
                <p14:modId xmlns:p14="http://schemas.microsoft.com/office/powerpoint/2010/main" val="3335896660"/>
              </p:ext>
            </p:extLst>
          </p:nvPr>
        </p:nvGraphicFramePr>
        <p:xfrm>
          <a:off x="1908688" y="2528924"/>
          <a:ext cx="20566624" cy="9085959"/>
        </p:xfrm>
        <a:graphic>
          <a:graphicData uri="http://schemas.openxmlformats.org/drawingml/2006/table">
            <a:tbl>
              <a:tblPr/>
              <a:tblGrid>
                <a:gridCol w="1634434">
                  <a:extLst>
                    <a:ext uri="{9D8B030D-6E8A-4147-A177-3AD203B41FA5}">
                      <a16:colId xmlns:a16="http://schemas.microsoft.com/office/drawing/2014/main" val="423061233"/>
                    </a:ext>
                  </a:extLst>
                </a:gridCol>
                <a:gridCol w="6310730">
                  <a:extLst>
                    <a:ext uri="{9D8B030D-6E8A-4147-A177-3AD203B41FA5}">
                      <a16:colId xmlns:a16="http://schemas.microsoft.com/office/drawing/2014/main" val="2138999618"/>
                    </a:ext>
                  </a:extLst>
                </a:gridCol>
                <a:gridCol w="6310730">
                  <a:extLst>
                    <a:ext uri="{9D8B030D-6E8A-4147-A177-3AD203B41FA5}">
                      <a16:colId xmlns:a16="http://schemas.microsoft.com/office/drawing/2014/main" val="1088539162"/>
                    </a:ext>
                  </a:extLst>
                </a:gridCol>
                <a:gridCol w="6310730">
                  <a:extLst>
                    <a:ext uri="{9D8B030D-6E8A-4147-A177-3AD203B41FA5}">
                      <a16:colId xmlns:a16="http://schemas.microsoft.com/office/drawing/2014/main" val="1209446484"/>
                    </a:ext>
                  </a:extLst>
                </a:gridCol>
              </a:tblGrid>
              <a:tr h="739818">
                <a:tc>
                  <a:txBody>
                    <a:bodyPr/>
                    <a:lstStyle/>
                    <a:p>
                      <a:pPr marL="0" marR="0" indent="0" algn="ctr" fontAlgn="base" latinLnBrk="0">
                        <a:lnSpc>
                          <a:spcPct val="100000"/>
                        </a:lnSpc>
                        <a:spcBef>
                          <a:spcPts val="0"/>
                        </a:spcBef>
                        <a:spcAft>
                          <a:spcPts val="0"/>
                        </a:spcAft>
                      </a:pPr>
                      <a:r>
                        <a:rPr lang="ko-KR" alt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명칭</a:t>
                      </a:r>
                      <a:endParaRPr 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D3D3D4"/>
                    </a:solidFill>
                  </a:tcPr>
                </a:tc>
                <a:tc>
                  <a:txBody>
                    <a:bodyPr/>
                    <a:lstStyle/>
                    <a:p>
                      <a:pPr marL="0" marR="0" indent="0" algn="ctr" defTabSz="914400" rtl="0" eaLnBrk="1" fontAlgn="base" latinLnBrk="0" hangingPunct="1">
                        <a:lnSpc>
                          <a:spcPct val="100000"/>
                        </a:lnSpc>
                        <a:spcBef>
                          <a:spcPts val="0"/>
                        </a:spcBef>
                        <a:spcAft>
                          <a:spcPts val="0"/>
                        </a:spcAft>
                      </a:pPr>
                      <a:r>
                        <a:rPr lang="ko-KR" altLang="en-US" sz="2800" b="1"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스마트첨단강의실</a:t>
                      </a:r>
                      <a:endPar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제</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1</a:t>
                      </a: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측정교육실</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기초전자실습실 개선</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extLst>
                  <a:ext uri="{0D108BD9-81ED-4DB2-BD59-A6C34878D82A}">
                    <a16:rowId xmlns:a16="http://schemas.microsoft.com/office/drawing/2014/main" val="3072009761"/>
                  </a:ext>
                </a:extLst>
              </a:tr>
              <a:tr h="3961756">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사진</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661888"/>
                  </a:ext>
                </a:extLst>
              </a:tr>
              <a:tr h="992669">
                <a:tc>
                  <a:txBody>
                    <a:bodyPr/>
                    <a:lstStyle/>
                    <a:p>
                      <a:pPr marL="0" marR="0" indent="0" algn="ctr" fontAlgn="base" latinLnBrk="0">
                        <a:lnSpc>
                          <a:spcPct val="100000"/>
                        </a:lnSpc>
                        <a:spcBef>
                          <a:spcPts val="0"/>
                        </a:spcBef>
                        <a:spcAft>
                          <a:spcPts val="0"/>
                        </a:spcAft>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장소</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fontAlgn="base" latinLnBrk="0">
                        <a:lnSpc>
                          <a:spcPct val="100000"/>
                        </a:lnSpc>
                        <a:spcBef>
                          <a:spcPts val="0"/>
                        </a:spcBef>
                        <a:spcAft>
                          <a:spcPts val="0"/>
                        </a:spcAft>
                      </a:pP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302</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408</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3500" marR="63500" indent="0" algn="ctr" fontAlgn="base" latinLnBrk="1">
                        <a:lnSpc>
                          <a:spcPct val="100000"/>
                        </a:lnSpc>
                        <a:spcBef>
                          <a:spcPts val="0"/>
                        </a:spcBef>
                        <a:spcAft>
                          <a:spcPts val="0"/>
                        </a:spcAft>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반도체공동연구소 </a:t>
                      </a:r>
                      <a:endPar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63500" marR="63500" indent="0" algn="ctr" fontAlgn="base" latinLnBrk="1">
                        <a:lnSpc>
                          <a:spcPct val="100000"/>
                        </a:lnSpc>
                        <a:spcBef>
                          <a:spcPts val="0"/>
                        </a:spcBef>
                        <a:spcAft>
                          <a:spcPts val="0"/>
                        </a:spcAft>
                      </a:pPr>
                      <a:r>
                        <a:rPr lang="ko-KR" altLang="en-US" sz="2800" b="0" kern="0" spc="0" dirty="0" err="1">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설계관</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층 </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308</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,310</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621835"/>
                  </a:ext>
                </a:extLst>
              </a:tr>
              <a:tr h="992669">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개선 목적</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노후화 된 실습실 개선</a:t>
                      </a: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칩의 전기적 특성 </a:t>
                      </a:r>
                      <a:endPar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측정</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동작 원리 파악 위한 실습</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노후화 된 실습실 개선</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8433782"/>
                  </a:ext>
                </a:extLst>
              </a:tr>
              <a:tr h="2399047">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연계 교과목</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및</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활용 방안</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1C9"/>
                    </a:solid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전기정보공학개론 등</a:t>
                      </a:r>
                      <a:endPar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algn="ctr" fontAlgn="base" latinLnBrk="0"/>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소자의 기초</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공정특강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 단기집중강좌  등</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기초회로이론 및 실험</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algn="ctr" fontAlgn="base" latinLnBrk="0"/>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 및 실험</a:t>
                      </a:r>
                      <a:r>
                        <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algn="ctr" fontAlgn="base" latinLnBrk="0"/>
                      <a:r>
                        <a:rPr lang="ko-KR" altLang="en-US" sz="2800" b="0" kern="0" spc="0" dirty="0" err="1">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논리설계</a:t>
                      </a: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및 실험 등</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7515042"/>
                  </a:ext>
                </a:extLst>
              </a:tr>
            </a:tbl>
          </a:graphicData>
        </a:graphic>
      </p:graphicFrame>
      <p:pic>
        <p:nvPicPr>
          <p:cNvPr id="25" name="그림 24">
            <a:extLst>
              <a:ext uri="{FF2B5EF4-FFF2-40B4-BE49-F238E27FC236}">
                <a16:creationId xmlns:a16="http://schemas.microsoft.com/office/drawing/2014/main" id="{7C992F1E-0689-E2D6-56EB-FE235BB6F1CF}"/>
              </a:ext>
            </a:extLst>
          </p:cNvPr>
          <p:cNvPicPr>
            <a:picLocks noChangeAspect="1"/>
          </p:cNvPicPr>
          <p:nvPr/>
        </p:nvPicPr>
        <p:blipFill>
          <a:blip r:embed="rId3"/>
          <a:stretch>
            <a:fillRect/>
          </a:stretch>
        </p:blipFill>
        <p:spPr>
          <a:xfrm>
            <a:off x="3558775" y="3285723"/>
            <a:ext cx="6271025" cy="3927877"/>
          </a:xfrm>
          <a:prstGeom prst="rect">
            <a:avLst/>
          </a:prstGeom>
        </p:spPr>
      </p:pic>
      <p:pic>
        <p:nvPicPr>
          <p:cNvPr id="26" name="그림 25">
            <a:extLst>
              <a:ext uri="{FF2B5EF4-FFF2-40B4-BE49-F238E27FC236}">
                <a16:creationId xmlns:a16="http://schemas.microsoft.com/office/drawing/2014/main" id="{97D96B5B-ED2E-0AEC-5BB7-6EC1A2DE1E38}"/>
              </a:ext>
            </a:extLst>
          </p:cNvPr>
          <p:cNvPicPr>
            <a:picLocks noChangeAspect="1"/>
          </p:cNvPicPr>
          <p:nvPr/>
        </p:nvPicPr>
        <p:blipFill>
          <a:blip r:embed="rId4"/>
          <a:stretch>
            <a:fillRect/>
          </a:stretch>
        </p:blipFill>
        <p:spPr>
          <a:xfrm>
            <a:off x="9874250" y="3285723"/>
            <a:ext cx="6271024" cy="3927877"/>
          </a:xfrm>
          <a:prstGeom prst="rect">
            <a:avLst/>
          </a:prstGeom>
        </p:spPr>
      </p:pic>
      <p:pic>
        <p:nvPicPr>
          <p:cNvPr id="27" name="그림 26">
            <a:extLst>
              <a:ext uri="{FF2B5EF4-FFF2-40B4-BE49-F238E27FC236}">
                <a16:creationId xmlns:a16="http://schemas.microsoft.com/office/drawing/2014/main" id="{E3E7169D-A240-A7BB-3215-891F4049E8EA}"/>
              </a:ext>
            </a:extLst>
          </p:cNvPr>
          <p:cNvPicPr>
            <a:picLocks noChangeAspect="1"/>
          </p:cNvPicPr>
          <p:nvPr/>
        </p:nvPicPr>
        <p:blipFill>
          <a:blip r:embed="rId5"/>
          <a:stretch>
            <a:fillRect/>
          </a:stretch>
        </p:blipFill>
        <p:spPr>
          <a:xfrm>
            <a:off x="16177024" y="3285723"/>
            <a:ext cx="6298288" cy="3927877"/>
          </a:xfrm>
          <a:prstGeom prst="rect">
            <a:avLst/>
          </a:prstGeom>
        </p:spPr>
      </p:pic>
      <p:sp>
        <p:nvSpPr>
          <p:cNvPr id="2" name="TextBox 1">
            <a:extLst>
              <a:ext uri="{FF2B5EF4-FFF2-40B4-BE49-F238E27FC236}">
                <a16:creationId xmlns:a16="http://schemas.microsoft.com/office/drawing/2014/main" id="{49274CF4-0EB5-6097-7EAA-F2503B9EDF52}"/>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6/19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842860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C6B71271-A4A6-5964-EAE0-7CAC41A45E85}"/>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981A88BD-2697-447D-5BD1-75F47F865DF9}"/>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sz="4300"/>
              <a:t>교육 인프라 개선 </a:t>
            </a:r>
            <a:r>
              <a:rPr lang="en-US" altLang="ko-KR" sz="4300"/>
              <a:t>(2</a:t>
            </a:r>
            <a:r>
              <a:rPr lang="ko-KR" altLang="en-US" sz="4300"/>
              <a:t>차년도</a:t>
            </a:r>
            <a:r>
              <a:rPr lang="en-US" altLang="ko-KR" sz="4300"/>
              <a:t>)</a:t>
            </a:r>
            <a:endParaRPr sz="4300"/>
          </a:p>
        </p:txBody>
      </p:sp>
      <p:sp>
        <p:nvSpPr>
          <p:cNvPr id="404" name="Google Shape;404;p15">
            <a:extLst>
              <a:ext uri="{FF2B5EF4-FFF2-40B4-BE49-F238E27FC236}">
                <a16:creationId xmlns:a16="http://schemas.microsoft.com/office/drawing/2014/main" id="{01A27B00-3506-EEC2-54B3-86586DB476BD}"/>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28" name="표 27">
            <a:extLst>
              <a:ext uri="{FF2B5EF4-FFF2-40B4-BE49-F238E27FC236}">
                <a16:creationId xmlns:a16="http://schemas.microsoft.com/office/drawing/2014/main" id="{9DB7A8AC-25FE-A90F-CA7C-125035CDCA9A}"/>
              </a:ext>
            </a:extLst>
          </p:cNvPr>
          <p:cNvGraphicFramePr>
            <a:graphicFrameLocks noGrp="1"/>
          </p:cNvGraphicFramePr>
          <p:nvPr>
            <p:extLst>
              <p:ext uri="{D42A27DB-BD31-4B8C-83A1-F6EECF244321}">
                <p14:modId xmlns:p14="http://schemas.microsoft.com/office/powerpoint/2010/main" val="2408484401"/>
              </p:ext>
            </p:extLst>
          </p:nvPr>
        </p:nvGraphicFramePr>
        <p:xfrm>
          <a:off x="494117" y="2338424"/>
          <a:ext cx="23395766" cy="9396375"/>
        </p:xfrm>
        <a:graphic>
          <a:graphicData uri="http://schemas.openxmlformats.org/drawingml/2006/table">
            <a:tbl>
              <a:tblPr/>
              <a:tblGrid>
                <a:gridCol w="1859266">
                  <a:extLst>
                    <a:ext uri="{9D8B030D-6E8A-4147-A177-3AD203B41FA5}">
                      <a16:colId xmlns:a16="http://schemas.microsoft.com/office/drawing/2014/main" val="423061233"/>
                    </a:ext>
                  </a:extLst>
                </a:gridCol>
                <a:gridCol w="5384125">
                  <a:extLst>
                    <a:ext uri="{9D8B030D-6E8A-4147-A177-3AD203B41FA5}">
                      <a16:colId xmlns:a16="http://schemas.microsoft.com/office/drawing/2014/main" val="2138999618"/>
                    </a:ext>
                  </a:extLst>
                </a:gridCol>
                <a:gridCol w="5384125">
                  <a:extLst>
                    <a:ext uri="{9D8B030D-6E8A-4147-A177-3AD203B41FA5}">
                      <a16:colId xmlns:a16="http://schemas.microsoft.com/office/drawing/2014/main" val="4086872703"/>
                    </a:ext>
                  </a:extLst>
                </a:gridCol>
                <a:gridCol w="5384125">
                  <a:extLst>
                    <a:ext uri="{9D8B030D-6E8A-4147-A177-3AD203B41FA5}">
                      <a16:colId xmlns:a16="http://schemas.microsoft.com/office/drawing/2014/main" val="1088539162"/>
                    </a:ext>
                  </a:extLst>
                </a:gridCol>
                <a:gridCol w="5384125">
                  <a:extLst>
                    <a:ext uri="{9D8B030D-6E8A-4147-A177-3AD203B41FA5}">
                      <a16:colId xmlns:a16="http://schemas.microsoft.com/office/drawing/2014/main" val="1209446484"/>
                    </a:ext>
                  </a:extLst>
                </a:gridCol>
              </a:tblGrid>
              <a:tr h="1436404">
                <a:tc>
                  <a:txBody>
                    <a:bodyPr/>
                    <a:lstStyle/>
                    <a:p>
                      <a:pPr marL="0" marR="0" indent="0" algn="ctr" fontAlgn="base" latinLnBrk="0">
                        <a:lnSpc>
                          <a:spcPct val="100000"/>
                        </a:lnSpc>
                        <a:spcBef>
                          <a:spcPts val="0"/>
                        </a:spcBef>
                        <a:spcAft>
                          <a:spcPts val="0"/>
                        </a:spcAft>
                      </a:pPr>
                      <a:r>
                        <a:rPr lang="ko-KR" alt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명칭</a:t>
                      </a:r>
                      <a:endParaRPr 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D3D3D4"/>
                    </a:solidFill>
                  </a:tcPr>
                </a:tc>
                <a:tc>
                  <a:txBody>
                    <a:bodyPr/>
                    <a:lstStyle/>
                    <a:p>
                      <a:pPr marL="0" marR="0" indent="0" algn="ctr" defTabSz="914400" rtl="0" eaLnBrk="1" fontAlgn="base" latinLnBrk="0" hangingPunct="1">
                        <a:lnSpc>
                          <a:spcPct val="100000"/>
                        </a:lnSpc>
                        <a:spcBef>
                          <a:spcPts val="0"/>
                        </a:spcBef>
                        <a:spcAft>
                          <a:spcPts val="0"/>
                        </a:spcAft>
                      </a:pPr>
                      <a:r>
                        <a:rPr lang="ko-KR" altLang="en-US" sz="2800" b="1"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제</a:t>
                      </a:r>
                      <a:r>
                        <a:rPr lang="en-US" altLang="ko-KR" sz="2800" b="1"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r>
                        <a:rPr lang="ko-KR" altLang="en-US" sz="2800" b="1"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측정교육실</a:t>
                      </a:r>
                      <a:endParaRPr lang="ko-KR" altLang="en-US" sz="2800" b="1"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인공지능 반도체 융복합 연구</a:t>
                      </a:r>
                      <a:endPar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endParaRPr>
                    </a:p>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및 학습공간 </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 </a:t>
                      </a:r>
                    </a:p>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반도체인재양성 및 산학협력센터</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algn="ct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설계관 교육실 </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205</a:t>
                      </a: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/206</a:t>
                      </a: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기초전자실습실 </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이전 통합</a:t>
                      </a:r>
                      <a:r>
                        <a:rPr lang="en-US" altLang="ko-KR"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1">
                        <a:solidFill>
                          <a:srgbClr val="000000"/>
                        </a:solidFill>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4"/>
                    </a:solidFill>
                  </a:tcPr>
                </a:tc>
                <a:extLst>
                  <a:ext uri="{0D108BD9-81ED-4DB2-BD59-A6C34878D82A}">
                    <a16:rowId xmlns:a16="http://schemas.microsoft.com/office/drawing/2014/main" val="3072009761"/>
                  </a:ext>
                </a:extLst>
              </a:tr>
              <a:tr h="2719217">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사진</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661888"/>
                  </a:ext>
                </a:extLst>
              </a:tr>
              <a:tr h="504862">
                <a:tc>
                  <a:txBody>
                    <a:bodyPr/>
                    <a:lstStyle/>
                    <a:p>
                      <a:pPr marL="0" marR="0" indent="0" algn="ctr" fontAlgn="base" latinLnBrk="0">
                        <a:lnSpc>
                          <a:spcPct val="100000"/>
                        </a:lnSpc>
                        <a:spcBef>
                          <a:spcPts val="0"/>
                        </a:spcBef>
                        <a:spcAft>
                          <a:spcPts val="0"/>
                        </a:spcAft>
                      </a:pPr>
                      <a:r>
                        <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장소</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fontAlgn="base" latinLnBrk="0">
                        <a:lnSpc>
                          <a:spcPct val="100000"/>
                        </a:lnSpc>
                        <a:spcBef>
                          <a:spcPts val="0"/>
                        </a:spcBef>
                        <a:spcAft>
                          <a:spcPts val="0"/>
                        </a:spcAft>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107-1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해동첨단공학관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561-1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/561-4</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3500" marR="63500" indent="0" algn="ctr" fontAlgn="base" latinLnBrk="1">
                        <a:lnSpc>
                          <a:spcPct val="100000"/>
                        </a:lnSpc>
                        <a:spcBef>
                          <a:spcPts val="0"/>
                        </a:spcBef>
                        <a:spcAft>
                          <a:spcPts val="0"/>
                        </a:spcAft>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205</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/206</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3500" marR="63500" indent="0" algn="ctr" fontAlgn="base" latinLnBrk="1">
                        <a:lnSpc>
                          <a:spcPct val="100000"/>
                        </a:lnSpc>
                        <a:spcBef>
                          <a:spcPts val="0"/>
                        </a:spcBef>
                        <a:spcAft>
                          <a:spcPts val="0"/>
                        </a:spcAft>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309</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621835"/>
                  </a:ext>
                </a:extLst>
              </a:tr>
              <a:tr h="2367946">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개선 목적</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E3E1C9"/>
                    </a:solid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칩의 전기적 특성 </a:t>
                      </a:r>
                    </a:p>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측정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동작 원리 파악 위한 실습</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대학원생과 장학생 공동연구를 위한 연구 및 학습공간</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장학생의 각종 대회 및 행사 참여를 위한 준비 공간</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p>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대학 내 인재양성 지원 총괄센터 역할</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 실습 및 특강 진행을 위한</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교육실 개선</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80</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석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개의 노후회된 실습실을</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defTabSz="914400" rtl="0" eaLnBrk="1" fontAlgn="base" latinLnBrk="0" hangingPunct="1">
                        <a:lnSpc>
                          <a:spcPct val="100000"/>
                        </a:lnSpc>
                        <a:spcBef>
                          <a:spcPts val="0"/>
                        </a:spcBef>
                        <a:spcAft>
                          <a:spcPts val="0"/>
                        </a:spcAft>
                        <a:buClrTx/>
                        <a:buSzTx/>
                        <a:buFontTx/>
                        <a:buNone/>
                        <a:tabLst/>
                        <a:defRPr/>
                      </a:pP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160</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석 대형 실습실로 구축 </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8433782"/>
                  </a:ext>
                </a:extLst>
              </a:tr>
              <a:tr h="2367946">
                <a:tc>
                  <a:txBody>
                    <a:bodyPr/>
                    <a:lstStyle/>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연계 교과목</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및</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활용 방안</a:t>
                      </a:r>
                      <a:endParaRPr 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1C9"/>
                    </a:solidFill>
                  </a:tcPr>
                </a:tc>
                <a:tc>
                  <a:txBody>
                    <a:bodyPr/>
                    <a:lstStyle/>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endPar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algn="ctr" fontAlgn="base" latinLnBrk="0"/>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 소자의 기초</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공정특강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 워크숍 등</a:t>
                      </a:r>
                    </a:p>
                  </a:txBody>
                  <a:tcPr marL="17907" marR="17907" marT="17907" marB="17907" anchor="ctr">
                    <a:lnL w="12700" cap="flat" cmpd="sng" algn="ctr">
                      <a:solidFill>
                        <a:schemeClr val="tx1"/>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솔버톤</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연구 인턴십 프로그램 등 </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marL="0" marR="0" lvl="0" indent="0" algn="ctr" defTabSz="914400" rtl="0" eaLnBrk="1" fontAlgn="base" latinLnBrk="0" hangingPunct="1">
                        <a:lnSpc>
                          <a:spcPct val="100000"/>
                        </a:lnSpc>
                        <a:spcBef>
                          <a:spcPts val="0"/>
                        </a:spcBef>
                        <a:spcAft>
                          <a:spcPts val="0"/>
                        </a:spcAft>
                        <a:buClrTx/>
                        <a:buSzTx/>
                        <a:buFontTx/>
                        <a:buNone/>
                        <a:tabLst/>
                        <a:defRPr/>
                      </a:pP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사업 간 역할 분담을 위한 대학 내 반도체 인재양성지원사업 사업 계획 조정</a:t>
                      </a:r>
                      <a:endParaRPr lang="en-US" altLang="ko-KR"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공정특강</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등</a:t>
                      </a:r>
                      <a:endPar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기초회로이론 및 실험</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 및 실험</a:t>
                      </a:r>
                      <a:r>
                        <a:rPr lang="en-US" altLang="ko-KR"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p>
                    <a:p>
                      <a:pPr algn="ctr" fontAlgn="base" latinLnBrk="0"/>
                      <a:r>
                        <a:rPr lang="ko-KR" altLang="en-US" sz="28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논리설계 및 실험 등</a:t>
                      </a:r>
                      <a:endParaRPr lang="ko-KR" altLang="en-US" sz="28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7515042"/>
                  </a:ext>
                </a:extLst>
              </a:tr>
            </a:tbl>
          </a:graphicData>
        </a:graphic>
      </p:graphicFrame>
      <p:pic>
        <p:nvPicPr>
          <p:cNvPr id="29" name="그림 28">
            <a:extLst>
              <a:ext uri="{FF2B5EF4-FFF2-40B4-BE49-F238E27FC236}">
                <a16:creationId xmlns:a16="http://schemas.microsoft.com/office/drawing/2014/main" id="{8A8D8F3F-A4AC-160F-DA87-630C922C0FED}"/>
              </a:ext>
            </a:extLst>
          </p:cNvPr>
          <p:cNvPicPr>
            <a:picLocks noChangeAspect="1"/>
          </p:cNvPicPr>
          <p:nvPr/>
        </p:nvPicPr>
        <p:blipFill>
          <a:blip r:embed="rId3"/>
          <a:srcRect l="4738" b="5324"/>
          <a:stretch/>
        </p:blipFill>
        <p:spPr>
          <a:xfrm>
            <a:off x="13133541" y="3793723"/>
            <a:ext cx="5385377" cy="1499944"/>
          </a:xfrm>
          <a:prstGeom prst="rect">
            <a:avLst/>
          </a:prstGeom>
        </p:spPr>
      </p:pic>
      <p:pic>
        <p:nvPicPr>
          <p:cNvPr id="30" name="그림 29">
            <a:extLst>
              <a:ext uri="{FF2B5EF4-FFF2-40B4-BE49-F238E27FC236}">
                <a16:creationId xmlns:a16="http://schemas.microsoft.com/office/drawing/2014/main" id="{DB5763AE-6A9F-DD43-5D80-5342D9AAC3B0}"/>
              </a:ext>
            </a:extLst>
          </p:cNvPr>
          <p:cNvPicPr>
            <a:picLocks noChangeAspect="1"/>
          </p:cNvPicPr>
          <p:nvPr/>
        </p:nvPicPr>
        <p:blipFill>
          <a:blip r:embed="rId4"/>
          <a:stretch>
            <a:fillRect/>
          </a:stretch>
        </p:blipFill>
        <p:spPr>
          <a:xfrm>
            <a:off x="13129201" y="5069344"/>
            <a:ext cx="5385377" cy="1417179"/>
          </a:xfrm>
          <a:prstGeom prst="rect">
            <a:avLst/>
          </a:prstGeom>
        </p:spPr>
      </p:pic>
      <p:pic>
        <p:nvPicPr>
          <p:cNvPr id="31" name="그림 30">
            <a:extLst>
              <a:ext uri="{FF2B5EF4-FFF2-40B4-BE49-F238E27FC236}">
                <a16:creationId xmlns:a16="http://schemas.microsoft.com/office/drawing/2014/main" id="{515555EA-7336-7CC2-5EBA-9CAAD6B2A2ED}"/>
              </a:ext>
            </a:extLst>
          </p:cNvPr>
          <p:cNvPicPr>
            <a:picLocks noChangeAspect="1"/>
          </p:cNvPicPr>
          <p:nvPr/>
        </p:nvPicPr>
        <p:blipFill>
          <a:blip r:embed="rId5"/>
          <a:stretch>
            <a:fillRect/>
          </a:stretch>
        </p:blipFill>
        <p:spPr>
          <a:xfrm>
            <a:off x="2358448" y="3793723"/>
            <a:ext cx="5385377" cy="2692802"/>
          </a:xfrm>
          <a:prstGeom prst="rect">
            <a:avLst/>
          </a:prstGeom>
        </p:spPr>
      </p:pic>
      <p:pic>
        <p:nvPicPr>
          <p:cNvPr id="32" name="그림 31">
            <a:extLst>
              <a:ext uri="{FF2B5EF4-FFF2-40B4-BE49-F238E27FC236}">
                <a16:creationId xmlns:a16="http://schemas.microsoft.com/office/drawing/2014/main" id="{C3F2757A-1724-DE62-651D-B0CAE5C1959A}"/>
              </a:ext>
            </a:extLst>
          </p:cNvPr>
          <p:cNvPicPr>
            <a:picLocks noChangeAspect="1"/>
          </p:cNvPicPr>
          <p:nvPr/>
        </p:nvPicPr>
        <p:blipFill>
          <a:blip r:embed="rId6"/>
          <a:stretch>
            <a:fillRect/>
          </a:stretch>
        </p:blipFill>
        <p:spPr>
          <a:xfrm>
            <a:off x="7743825" y="3793723"/>
            <a:ext cx="5385377" cy="1399307"/>
          </a:xfrm>
          <a:prstGeom prst="rect">
            <a:avLst/>
          </a:prstGeom>
        </p:spPr>
      </p:pic>
      <p:pic>
        <p:nvPicPr>
          <p:cNvPr id="33" name="그림 32">
            <a:extLst>
              <a:ext uri="{FF2B5EF4-FFF2-40B4-BE49-F238E27FC236}">
                <a16:creationId xmlns:a16="http://schemas.microsoft.com/office/drawing/2014/main" id="{F6EA3DB4-2F90-FFA6-DDF3-22D94F712578}"/>
              </a:ext>
            </a:extLst>
          </p:cNvPr>
          <p:cNvPicPr>
            <a:picLocks noChangeAspect="1"/>
          </p:cNvPicPr>
          <p:nvPr/>
        </p:nvPicPr>
        <p:blipFill>
          <a:blip r:embed="rId7"/>
          <a:stretch>
            <a:fillRect/>
          </a:stretch>
        </p:blipFill>
        <p:spPr>
          <a:xfrm>
            <a:off x="18523257" y="3793723"/>
            <a:ext cx="5366626" cy="2692800"/>
          </a:xfrm>
          <a:prstGeom prst="rect">
            <a:avLst/>
          </a:prstGeom>
        </p:spPr>
      </p:pic>
      <p:pic>
        <p:nvPicPr>
          <p:cNvPr id="34" name="그림 33">
            <a:extLst>
              <a:ext uri="{FF2B5EF4-FFF2-40B4-BE49-F238E27FC236}">
                <a16:creationId xmlns:a16="http://schemas.microsoft.com/office/drawing/2014/main" id="{761AC74A-36C9-96E8-EA5D-F08E147B61A5}"/>
              </a:ext>
            </a:extLst>
          </p:cNvPr>
          <p:cNvPicPr>
            <a:picLocks noChangeAspect="1"/>
          </p:cNvPicPr>
          <p:nvPr/>
        </p:nvPicPr>
        <p:blipFill>
          <a:blip r:embed="rId8"/>
          <a:stretch>
            <a:fillRect/>
          </a:stretch>
        </p:blipFill>
        <p:spPr>
          <a:xfrm>
            <a:off x="7743824" y="5193029"/>
            <a:ext cx="5385377" cy="1293495"/>
          </a:xfrm>
          <a:prstGeom prst="rect">
            <a:avLst/>
          </a:prstGeom>
        </p:spPr>
      </p:pic>
      <p:sp>
        <p:nvSpPr>
          <p:cNvPr id="2" name="TextBox 1">
            <a:extLst>
              <a:ext uri="{FF2B5EF4-FFF2-40B4-BE49-F238E27FC236}">
                <a16:creationId xmlns:a16="http://schemas.microsoft.com/office/drawing/2014/main" id="{2CF6EFC4-5118-9D77-76AE-7107470E1D21}"/>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7/19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260258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E8201D2D-047F-0EFE-EC00-690E31A771DE}"/>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818A0ACE-7FF6-BDBA-05C6-0B6F014FD816}"/>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a:t>구축 장비</a:t>
            </a:r>
            <a:r>
              <a:rPr lang="en-US" altLang="ko-KR"/>
              <a:t> </a:t>
            </a:r>
            <a:r>
              <a:rPr lang="ko-KR" altLang="en-US"/>
              <a:t>현황</a:t>
            </a:r>
            <a:endParaRPr sz="4300">
              <a:highlight>
                <a:srgbClr val="FFFF00"/>
              </a:highlight>
            </a:endParaRPr>
          </a:p>
        </p:txBody>
      </p:sp>
      <p:sp>
        <p:nvSpPr>
          <p:cNvPr id="404" name="Google Shape;404;p15">
            <a:extLst>
              <a:ext uri="{FF2B5EF4-FFF2-40B4-BE49-F238E27FC236}">
                <a16:creationId xmlns:a16="http://schemas.microsoft.com/office/drawing/2014/main" id="{6CD86202-F58A-D84C-DFF8-18B07A82CC5A}"/>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graphicFrame>
        <p:nvGraphicFramePr>
          <p:cNvPr id="2" name="Google Shape;519;p18">
            <a:extLst>
              <a:ext uri="{FF2B5EF4-FFF2-40B4-BE49-F238E27FC236}">
                <a16:creationId xmlns:a16="http://schemas.microsoft.com/office/drawing/2014/main" id="{53ADFED3-0044-B436-1D28-130FE13B0F47}"/>
              </a:ext>
            </a:extLst>
          </p:cNvPr>
          <p:cNvGraphicFramePr/>
          <p:nvPr>
            <p:extLst>
              <p:ext uri="{D42A27DB-BD31-4B8C-83A1-F6EECF244321}">
                <p14:modId xmlns:p14="http://schemas.microsoft.com/office/powerpoint/2010/main" val="220550786"/>
              </p:ext>
            </p:extLst>
          </p:nvPr>
        </p:nvGraphicFramePr>
        <p:xfrm>
          <a:off x="1297350" y="2201510"/>
          <a:ext cx="10640025" cy="9927209"/>
        </p:xfrm>
        <a:graphic>
          <a:graphicData uri="http://schemas.openxmlformats.org/drawingml/2006/table">
            <a:tbl>
              <a:tblPr firstRow="1" firstCol="1">
                <a:noFill/>
                <a:tableStyleId>{F103CC87-EB41-4D0D-B5A8-6C6F07A43394}</a:tableStyleId>
              </a:tblPr>
              <a:tblGrid>
                <a:gridCol w="1892409">
                  <a:extLst>
                    <a:ext uri="{9D8B030D-6E8A-4147-A177-3AD203B41FA5}">
                      <a16:colId xmlns:a16="http://schemas.microsoft.com/office/drawing/2014/main" val="20000"/>
                    </a:ext>
                  </a:extLst>
                </a:gridCol>
                <a:gridCol w="1283621">
                  <a:extLst>
                    <a:ext uri="{9D8B030D-6E8A-4147-A177-3AD203B41FA5}">
                      <a16:colId xmlns:a16="http://schemas.microsoft.com/office/drawing/2014/main" val="20001"/>
                    </a:ext>
                  </a:extLst>
                </a:gridCol>
                <a:gridCol w="4082348">
                  <a:extLst>
                    <a:ext uri="{9D8B030D-6E8A-4147-A177-3AD203B41FA5}">
                      <a16:colId xmlns:a16="http://schemas.microsoft.com/office/drawing/2014/main" val="3564672761"/>
                    </a:ext>
                  </a:extLst>
                </a:gridCol>
                <a:gridCol w="3381647">
                  <a:extLst>
                    <a:ext uri="{9D8B030D-6E8A-4147-A177-3AD203B41FA5}">
                      <a16:colId xmlns:a16="http://schemas.microsoft.com/office/drawing/2014/main" val="662441256"/>
                    </a:ext>
                  </a:extLst>
                </a:gridCol>
              </a:tblGrid>
              <a:tr h="504986">
                <a:tc gridSpan="4">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1</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차년도 </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extLst>
                  <a:ext uri="{0D108BD9-81ED-4DB2-BD59-A6C34878D82A}">
                    <a16:rowId xmlns:a16="http://schemas.microsoft.com/office/drawing/2014/main" val="10000"/>
                  </a:ext>
                </a:extLst>
              </a:tr>
              <a:tr h="450437">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장비명</a:t>
                      </a:r>
                      <a:endParaRPr sz="2000" b="1">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수량</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연계교과목</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구축 위치</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extLst>
                  <a:ext uri="{0D108BD9-81ED-4DB2-BD59-A6C34878D82A}">
                    <a16:rowId xmlns:a16="http://schemas.microsoft.com/office/drawing/2014/main" val="3949302536"/>
                  </a:ext>
                </a:extLst>
              </a:tr>
              <a:tr h="1599481">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Probe station</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a:t>
                      </a:r>
                      <a:r>
                        <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0001"/>
                  </a:ext>
                </a:extLst>
              </a:tr>
              <a:tr h="1599481">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Parameter analyzer</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extLst>
                  <a:ext uri="{0D108BD9-81ED-4DB2-BD59-A6C34878D82A}">
                    <a16:rowId xmlns:a16="http://schemas.microsoft.com/office/drawing/2014/main" val="3287987157"/>
                  </a:ext>
                </a:extLst>
              </a:tr>
              <a:tr h="1599481">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Drying Oven</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extLst>
                  <a:ext uri="{0D108BD9-81ED-4DB2-BD59-A6C34878D82A}">
                    <a16:rowId xmlns:a16="http://schemas.microsoft.com/office/drawing/2014/main" val="839731788"/>
                  </a:ext>
                </a:extLst>
              </a:tr>
              <a:tr h="1599481">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4-point </a:t>
                      </a: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probe</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0002"/>
                  </a:ext>
                </a:extLst>
              </a:tr>
              <a:tr h="128693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GPU </a:t>
                      </a:r>
                      <a:r>
                        <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server</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딥러닝의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컴퓨터비전의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인공지능 시스템 설계</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소프트웨어 개발의 원리와 실습</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555-1,3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415169341"/>
                  </a:ext>
                </a:extLst>
              </a:tr>
              <a:tr h="1286931">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Work</a:t>
                      </a:r>
                    </a:p>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station</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전기공학설계프로젝트</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아날로그집적회로</a:t>
                      </a: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555-3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570574052"/>
                  </a:ext>
                </a:extLst>
              </a:tr>
            </a:tbl>
          </a:graphicData>
        </a:graphic>
      </p:graphicFrame>
      <p:graphicFrame>
        <p:nvGraphicFramePr>
          <p:cNvPr id="14" name="Google Shape;519;p18">
            <a:extLst>
              <a:ext uri="{FF2B5EF4-FFF2-40B4-BE49-F238E27FC236}">
                <a16:creationId xmlns:a16="http://schemas.microsoft.com/office/drawing/2014/main" id="{DB9FCFA6-3165-9CD1-026B-E9BDEE7654D0}"/>
              </a:ext>
            </a:extLst>
          </p:cNvPr>
          <p:cNvGraphicFramePr/>
          <p:nvPr>
            <p:extLst>
              <p:ext uri="{D42A27DB-BD31-4B8C-83A1-F6EECF244321}">
                <p14:modId xmlns:p14="http://schemas.microsoft.com/office/powerpoint/2010/main" val="869998708"/>
              </p:ext>
            </p:extLst>
          </p:nvPr>
        </p:nvGraphicFramePr>
        <p:xfrm>
          <a:off x="12573000" y="2201509"/>
          <a:ext cx="10640025" cy="9927210"/>
        </p:xfrm>
        <a:graphic>
          <a:graphicData uri="http://schemas.openxmlformats.org/drawingml/2006/table">
            <a:tbl>
              <a:tblPr firstRow="1" firstCol="1">
                <a:noFill/>
                <a:tableStyleId>{F103CC87-EB41-4D0D-B5A8-6C6F07A43394}</a:tableStyleId>
              </a:tblPr>
              <a:tblGrid>
                <a:gridCol w="1892409">
                  <a:extLst>
                    <a:ext uri="{9D8B030D-6E8A-4147-A177-3AD203B41FA5}">
                      <a16:colId xmlns:a16="http://schemas.microsoft.com/office/drawing/2014/main" val="20000"/>
                    </a:ext>
                  </a:extLst>
                </a:gridCol>
                <a:gridCol w="1283621">
                  <a:extLst>
                    <a:ext uri="{9D8B030D-6E8A-4147-A177-3AD203B41FA5}">
                      <a16:colId xmlns:a16="http://schemas.microsoft.com/office/drawing/2014/main" val="20001"/>
                    </a:ext>
                  </a:extLst>
                </a:gridCol>
                <a:gridCol w="4082348">
                  <a:extLst>
                    <a:ext uri="{9D8B030D-6E8A-4147-A177-3AD203B41FA5}">
                      <a16:colId xmlns:a16="http://schemas.microsoft.com/office/drawing/2014/main" val="3564672761"/>
                    </a:ext>
                  </a:extLst>
                </a:gridCol>
                <a:gridCol w="3381647">
                  <a:extLst>
                    <a:ext uri="{9D8B030D-6E8A-4147-A177-3AD203B41FA5}">
                      <a16:colId xmlns:a16="http://schemas.microsoft.com/office/drawing/2014/main" val="662441256"/>
                    </a:ext>
                  </a:extLst>
                </a:gridCol>
              </a:tblGrid>
              <a:tr h="432342">
                <a:tc gridSpan="4">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2</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차년도 </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extLst>
                  <a:ext uri="{0D108BD9-81ED-4DB2-BD59-A6C34878D82A}">
                    <a16:rowId xmlns:a16="http://schemas.microsoft.com/office/drawing/2014/main" val="10000"/>
                  </a:ext>
                </a:extLst>
              </a:tr>
              <a:tr h="432342">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장비명</a:t>
                      </a:r>
                      <a:endParaRPr sz="2000" b="1">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수량</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연계교과목</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구축 위치</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extLst>
                  <a:ext uri="{0D108BD9-81ED-4DB2-BD59-A6C34878D82A}">
                    <a16:rowId xmlns:a16="http://schemas.microsoft.com/office/drawing/2014/main" val="3949302536"/>
                  </a:ext>
                </a:extLst>
              </a:tr>
              <a:tr h="1544734">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Probe station</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107-1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0001"/>
                  </a:ext>
                </a:extLst>
              </a:tr>
              <a:tr h="1544734">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Parameter analyzer</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107-1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extLst>
                  <a:ext uri="{0D108BD9-81ED-4DB2-BD59-A6C34878D82A}">
                    <a16:rowId xmlns:a16="http://schemas.microsoft.com/office/drawing/2014/main" val="3287987157"/>
                  </a:ext>
                </a:extLst>
              </a:tr>
              <a:tr h="154473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Automatic wafer prober</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extLst>
                  <a:ext uri="{0D108BD9-81ED-4DB2-BD59-A6C34878D82A}">
                    <a16:rowId xmlns:a16="http://schemas.microsoft.com/office/drawing/2014/main" val="839731788"/>
                  </a:ext>
                </a:extLst>
              </a:tr>
              <a:tr h="1544734">
                <a:tc>
                  <a:txBody>
                    <a:bodyPr/>
                    <a:lstStyle/>
                    <a:p>
                      <a:pPr marL="0" marR="0" indent="0" algn="ctr" fontAlgn="base" latinLnBrk="0">
                        <a:lnSpc>
                          <a:spcPct val="100000"/>
                        </a:lnSpc>
                        <a:spcBef>
                          <a:spcPts val="0"/>
                        </a:spcBef>
                        <a:spcAft>
                          <a:spcPts val="0"/>
                        </a:spcAft>
                      </a:pPr>
                      <a:r>
                        <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현미경</a:t>
                      </a:r>
                    </a:p>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LV150N</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2</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실험</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소자</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p>
                  </a:txBody>
                  <a:tcPr marL="17907" marR="17907" marT="17907" marB="17907" anchor="ctr"/>
                </a:tc>
                <a:tc>
                  <a:txBody>
                    <a:bodyPr/>
                    <a:lstStyle/>
                    <a:p>
                      <a:pPr marL="0" marR="0" lvl="0" indent="0" algn="ctr" fontAlgn="base" latinLnBrk="0">
                        <a:lnSpc>
                          <a:spcPct val="100000"/>
                        </a:lnSpc>
                        <a:spcBef>
                          <a:spcPts val="0"/>
                        </a:spcBef>
                        <a:spcAft>
                          <a:spcPts val="0"/>
                        </a:spcAft>
                        <a:buFontTx/>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0002"/>
                  </a:ext>
                </a:extLst>
              </a:tr>
              <a:tr h="124288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GPU </a:t>
                      </a:r>
                      <a:r>
                        <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server</a:t>
                      </a: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딥러닝의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컴퓨터비전의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인공지능 시스템 설계</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소프트웨어 개발의 원리와 실습</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555-1,3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90488" marR="0" lvl="0" indent="-90488" algn="ctr" defTabSz="91440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302</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310-1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415169341"/>
                  </a:ext>
                </a:extLst>
              </a:tr>
              <a:tr h="1544734">
                <a:tc>
                  <a:txBody>
                    <a:bodyPr/>
                    <a:lstStyle/>
                    <a:p>
                      <a:pPr marL="0" marR="0" indent="0" algn="ctr" fontAlgn="base" latinLnBrk="0">
                        <a:lnSpc>
                          <a:spcPct val="100000"/>
                        </a:lnSpc>
                        <a:spcBef>
                          <a:spcPts val="0"/>
                        </a:spcBef>
                        <a:spcAft>
                          <a:spcPts val="0"/>
                        </a:spcAft>
                      </a:pPr>
                      <a:r>
                        <a:rPr lang="ko-KR" altLang="en-US" sz="2000" b="0" kern="0" spc="0" dirty="0" err="1">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서버실</a:t>
                      </a:r>
                      <a:r>
                        <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환경장비</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16</a:t>
                      </a:r>
                    </a:p>
                  </a:txBody>
                  <a:tcPr marL="17907" marR="17907" marT="17907" marB="17907" anchor="ctr"/>
                </a:tc>
                <a:tc>
                  <a:txBody>
                    <a:bodyPr/>
                    <a:lstStyle/>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임베디드 시스템 설계</a:t>
                      </a: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인공지능 반도체 설계</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 typeface="Wingdings" panose="05000000000000000000" pitchFamily="2" charset="2"/>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전기공학설계프로젝트</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아날로그집적회로</a:t>
                      </a:r>
                    </a:p>
                  </a:txBody>
                  <a:tcPr marL="17907" marR="17907" marT="17907" marB="17907" anchor="ctr"/>
                </a:tc>
                <a:tc>
                  <a:txBody>
                    <a:bodyPr/>
                    <a:lstStyle/>
                    <a:p>
                      <a:pPr marL="0" marR="0" lvl="0" indent="0" algn="ctr" fontAlgn="base" latinLnBrk="0">
                        <a:lnSpc>
                          <a:spcPct val="100000"/>
                        </a:lnSpc>
                        <a:spcBef>
                          <a:spcPts val="0"/>
                        </a:spcBef>
                        <a:spcAft>
                          <a:spcPts val="0"/>
                        </a:spcAft>
                        <a:buFontTx/>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301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513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p>
                    <a:p>
                      <a:pPr marL="0" marR="0" lvl="0" indent="0" algn="ctr" fontAlgn="base" latinLnBrk="0">
                        <a:lnSpc>
                          <a:spcPct val="100000"/>
                        </a:lnSpc>
                        <a:spcBef>
                          <a:spcPts val="0"/>
                        </a:spcBef>
                        <a:spcAft>
                          <a:spcPts val="0"/>
                        </a:spcAft>
                        <a:buFontTx/>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555-2</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555-3</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1570574052"/>
                  </a:ext>
                </a:extLst>
              </a:tr>
            </a:tbl>
          </a:graphicData>
        </a:graphic>
      </p:graphicFrame>
      <p:sp>
        <p:nvSpPr>
          <p:cNvPr id="4" name="TextBox 3">
            <a:extLst>
              <a:ext uri="{FF2B5EF4-FFF2-40B4-BE49-F238E27FC236}">
                <a16:creationId xmlns:a16="http://schemas.microsoft.com/office/drawing/2014/main" id="{3FBE1517-CC7C-1901-5F49-2775FF4717A2}"/>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8/19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spTree>
    <p:extLst>
      <p:ext uri="{BB962C8B-B14F-4D97-AF65-F5344CB8AC3E}">
        <p14:creationId xmlns:p14="http://schemas.microsoft.com/office/powerpoint/2010/main" val="394429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639BEECF-B2F6-DFD9-8163-B1285AC2AD1F}"/>
            </a:ext>
          </a:extLst>
        </p:cNvPr>
        <p:cNvGrpSpPr/>
        <p:nvPr/>
      </p:nvGrpSpPr>
      <p:grpSpPr>
        <a:xfrm>
          <a:off x="0" y="0"/>
          <a:ext cx="0" cy="0"/>
          <a:chOff x="0" y="0"/>
          <a:chExt cx="0" cy="0"/>
        </a:xfrm>
      </p:grpSpPr>
      <p:sp>
        <p:nvSpPr>
          <p:cNvPr id="403" name="Google Shape;403;p15">
            <a:extLst>
              <a:ext uri="{FF2B5EF4-FFF2-40B4-BE49-F238E27FC236}">
                <a16:creationId xmlns:a16="http://schemas.microsoft.com/office/drawing/2014/main" id="{1EE7ECB4-AFBE-A0C9-AC84-47D8E444ABA0}"/>
              </a:ext>
            </a:extLst>
          </p:cNvPr>
          <p:cNvSpPr txBox="1">
            <a:spLocks noGrp="1"/>
          </p:cNvSpPr>
          <p:nvPr>
            <p:ph type="title"/>
          </p:nvPr>
        </p:nvSpPr>
        <p:spPr>
          <a:xfrm>
            <a:off x="978525" y="1168875"/>
            <a:ext cx="6660525" cy="861200"/>
          </a:xfrm>
          <a:prstGeom prst="rect">
            <a:avLst/>
          </a:prstGeom>
          <a:noFill/>
          <a:ln>
            <a:noFill/>
          </a:ln>
        </p:spPr>
        <p:txBody>
          <a:bodyPr spcFirstLastPara="1" wrap="square" lIns="0" tIns="50800" rIns="50800" bIns="50800" anchor="t" anchorCtr="0">
            <a:normAutofit fontScale="90000"/>
          </a:bodyPr>
          <a:lstStyle/>
          <a:p>
            <a:pPr marL="0" lvl="0" indent="0" algn="l" rtl="0">
              <a:lnSpc>
                <a:spcPct val="120000"/>
              </a:lnSpc>
              <a:spcBef>
                <a:spcPts val="0"/>
              </a:spcBef>
              <a:spcAft>
                <a:spcPts val="0"/>
              </a:spcAft>
              <a:buClr>
                <a:srgbClr val="1E3673"/>
              </a:buClr>
              <a:buSzPts val="4000"/>
              <a:buFont typeface="Arial"/>
              <a:buNone/>
            </a:pPr>
            <a:r>
              <a:rPr lang="ko-KR" altLang="en-US"/>
              <a:t>구축 장비</a:t>
            </a:r>
            <a:r>
              <a:rPr lang="en-US" altLang="ko-KR"/>
              <a:t> </a:t>
            </a:r>
            <a:r>
              <a:rPr lang="ko-KR" altLang="en-US"/>
              <a:t>현황</a:t>
            </a:r>
            <a:endParaRPr sz="4300">
              <a:highlight>
                <a:srgbClr val="FFFF00"/>
              </a:highlight>
            </a:endParaRPr>
          </a:p>
        </p:txBody>
      </p:sp>
      <p:sp>
        <p:nvSpPr>
          <p:cNvPr id="404" name="Google Shape;404;p15">
            <a:extLst>
              <a:ext uri="{FF2B5EF4-FFF2-40B4-BE49-F238E27FC236}">
                <a16:creationId xmlns:a16="http://schemas.microsoft.com/office/drawing/2014/main" id="{1A37BD61-B898-9A34-889B-C87803C5BB8B}"/>
              </a:ext>
            </a:extLst>
          </p:cNvPr>
          <p:cNvSpPr txBox="1">
            <a:spLocks noGrp="1"/>
          </p:cNvSpPr>
          <p:nvPr>
            <p:ph type="body" idx="3"/>
          </p:nvPr>
        </p:nvSpPr>
        <p:spPr>
          <a:xfrm>
            <a:off x="624950" y="179526"/>
            <a:ext cx="13417800" cy="490500"/>
          </a:xfrm>
          <a:prstGeom prst="rect">
            <a:avLst/>
          </a:prstGeom>
        </p:spPr>
        <p:txBody>
          <a:bodyPr spcFirstLastPara="1" wrap="square" lIns="45700" tIns="45700" rIns="45700" bIns="45700" anchor="t" anchorCtr="0">
            <a:noAutofit/>
          </a:bodyPr>
          <a:lstStyle/>
          <a:p>
            <a:pPr marL="0" lvl="0" indent="0">
              <a:lnSpc>
                <a:spcPct val="100000"/>
              </a:lnSpc>
              <a:buClr>
                <a:srgbClr val="777776"/>
              </a:buClr>
              <a:buSzPts val="2688"/>
            </a:pPr>
            <a:r>
              <a:rPr lang="en-US" altLang="ko-KR" sz="2400">
                <a:solidFill>
                  <a:srgbClr val="868787"/>
                </a:solidFill>
              </a:rPr>
              <a:t>2025</a:t>
            </a:r>
            <a:r>
              <a:rPr lang="ko-KR" altLang="en-US" sz="2400">
                <a:solidFill>
                  <a:srgbClr val="868787"/>
                </a:solidFill>
              </a:rPr>
              <a:t>년도 서울대학교 반도체특성화대학 지원사업 현장 실사</a:t>
            </a:r>
          </a:p>
        </p:txBody>
      </p:sp>
      <p:sp>
        <p:nvSpPr>
          <p:cNvPr id="2" name="TextBox 1">
            <a:extLst>
              <a:ext uri="{FF2B5EF4-FFF2-40B4-BE49-F238E27FC236}">
                <a16:creationId xmlns:a16="http://schemas.microsoft.com/office/drawing/2014/main" id="{BAFBFB1D-D0D4-9086-56D3-70FCE25436AB}"/>
              </a:ext>
            </a:extLst>
          </p:cNvPr>
          <p:cNvSpPr txBox="1"/>
          <p:nvPr/>
        </p:nvSpPr>
        <p:spPr>
          <a:xfrm>
            <a:off x="22933152" y="12768558"/>
            <a:ext cx="1064310" cy="584775"/>
          </a:xfrm>
          <a:prstGeom prst="rect">
            <a:avLst/>
          </a:prstGeom>
          <a:noFill/>
        </p:spPr>
        <p:txBody>
          <a:bodyPr wrap="square">
            <a:spAutoFit/>
          </a:bodyPr>
          <a:lstStyle/>
          <a:p>
            <a:r>
              <a:rPr kumimoji="0" lang="en-US" altLang="ko-KR" sz="3200" b="1" i="0" u="none" strike="noStrike" kern="0" cap="none" spc="0" normalizeH="0" baseline="0" noProof="0">
                <a:ln>
                  <a:noFill/>
                </a:ln>
                <a:solidFill>
                  <a:srgbClr val="043786"/>
                </a:solidFill>
                <a:effectLst/>
                <a:uLnTx/>
                <a:uFillTx/>
                <a:latin typeface="Noto Sans KR"/>
                <a:ea typeface="Noto Sans KR"/>
                <a:sym typeface="Noto Sans KR"/>
              </a:rPr>
              <a:t>9/19</a:t>
            </a:r>
            <a:r>
              <a:rPr kumimoji="0" lang="ko-KR" altLang="en-US" sz="3200" b="1" i="0" u="none" strike="noStrike" kern="0" cap="none" spc="0" normalizeH="0" baseline="0" noProof="0">
                <a:ln>
                  <a:noFill/>
                </a:ln>
                <a:solidFill>
                  <a:srgbClr val="043786"/>
                </a:solidFill>
                <a:effectLst/>
                <a:uLnTx/>
                <a:uFillTx/>
                <a:latin typeface="Noto Sans KR"/>
                <a:ea typeface="Noto Sans KR"/>
                <a:sym typeface="Noto Sans KR"/>
              </a:rPr>
              <a:t> </a:t>
            </a:r>
            <a:endParaRPr lang="ko-KR" altLang="en-US" sz="3200"/>
          </a:p>
        </p:txBody>
      </p:sp>
      <p:graphicFrame>
        <p:nvGraphicFramePr>
          <p:cNvPr id="5" name="Google Shape;519;p18">
            <a:extLst>
              <a:ext uri="{FF2B5EF4-FFF2-40B4-BE49-F238E27FC236}">
                <a16:creationId xmlns:a16="http://schemas.microsoft.com/office/drawing/2014/main" id="{A4CC0D3E-390B-344A-4FC6-99875C9E4045}"/>
              </a:ext>
            </a:extLst>
          </p:cNvPr>
          <p:cNvGraphicFramePr/>
          <p:nvPr>
            <p:extLst>
              <p:ext uri="{D42A27DB-BD31-4B8C-83A1-F6EECF244321}">
                <p14:modId xmlns:p14="http://schemas.microsoft.com/office/powerpoint/2010/main" val="1303820539"/>
              </p:ext>
            </p:extLst>
          </p:nvPr>
        </p:nvGraphicFramePr>
        <p:xfrm>
          <a:off x="15545664" y="2030077"/>
          <a:ext cx="8539080" cy="9891873"/>
        </p:xfrm>
        <a:graphic>
          <a:graphicData uri="http://schemas.openxmlformats.org/drawingml/2006/table">
            <a:tbl>
              <a:tblPr firstRow="1" firstCol="1">
                <a:noFill/>
                <a:tableStyleId>{F103CC87-EB41-4D0D-B5A8-6C6F07A43394}</a:tableStyleId>
              </a:tblPr>
              <a:tblGrid>
                <a:gridCol w="1518740">
                  <a:extLst>
                    <a:ext uri="{9D8B030D-6E8A-4147-A177-3AD203B41FA5}">
                      <a16:colId xmlns:a16="http://schemas.microsoft.com/office/drawing/2014/main" val="20000"/>
                    </a:ext>
                  </a:extLst>
                </a:gridCol>
                <a:gridCol w="1030161">
                  <a:extLst>
                    <a:ext uri="{9D8B030D-6E8A-4147-A177-3AD203B41FA5}">
                      <a16:colId xmlns:a16="http://schemas.microsoft.com/office/drawing/2014/main" val="20001"/>
                    </a:ext>
                  </a:extLst>
                </a:gridCol>
                <a:gridCol w="3276261">
                  <a:extLst>
                    <a:ext uri="{9D8B030D-6E8A-4147-A177-3AD203B41FA5}">
                      <a16:colId xmlns:a16="http://schemas.microsoft.com/office/drawing/2014/main" val="3564672761"/>
                    </a:ext>
                  </a:extLst>
                </a:gridCol>
                <a:gridCol w="2713918">
                  <a:extLst>
                    <a:ext uri="{9D8B030D-6E8A-4147-A177-3AD203B41FA5}">
                      <a16:colId xmlns:a16="http://schemas.microsoft.com/office/drawing/2014/main" val="662441256"/>
                    </a:ext>
                  </a:extLst>
                </a:gridCol>
              </a:tblGrid>
              <a:tr h="535375">
                <a:tc gridSpan="4">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3</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차년도 </a:t>
                      </a: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도입 예정</a:t>
                      </a: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extLst>
                  <a:ext uri="{0D108BD9-81ED-4DB2-BD59-A6C34878D82A}">
                    <a16:rowId xmlns:a16="http://schemas.microsoft.com/office/drawing/2014/main" val="10000"/>
                  </a:ext>
                </a:extLst>
              </a:tr>
              <a:tr h="433666">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장비명</a:t>
                      </a:r>
                      <a:endParaRPr sz="2000" b="1">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수량</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연계교과목</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구축 예정 위치</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extLst>
                  <a:ext uri="{0D108BD9-81ED-4DB2-BD59-A6C34878D82A}">
                    <a16:rowId xmlns:a16="http://schemas.microsoft.com/office/drawing/2014/main" val="3949302536"/>
                  </a:ext>
                </a:extLst>
              </a:tr>
              <a:tr h="1783987">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Probe station</a:t>
                      </a: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기초회로이론 및 실습</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noFill/>
                  </a:tcP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noFill/>
                  </a:tcPr>
                </a:tc>
                <a:extLst>
                  <a:ext uri="{0D108BD9-81ED-4DB2-BD59-A6C34878D82A}">
                    <a16:rowId xmlns:a16="http://schemas.microsoft.com/office/drawing/2014/main" val="415169341"/>
                  </a:ext>
                </a:extLst>
              </a:tr>
              <a:tr h="1783987">
                <a:tc>
                  <a:txBody>
                    <a:bodyPr/>
                    <a:lstStyle/>
                    <a:p>
                      <a:pPr marL="0" marR="0" indent="0" algn="ctr" fontAlgn="base" latinLnBrk="0">
                        <a:lnSpc>
                          <a:spcPct val="100000"/>
                        </a:lnSpc>
                        <a:spcBef>
                          <a:spcPts val="0"/>
                        </a:spcBef>
                        <a:spcAft>
                          <a:spcPts val="0"/>
                        </a:spcAft>
                      </a:pPr>
                      <a:r>
                        <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Parameter analyzer</a:t>
                      </a: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기초회로이론 및 실습</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no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noFill/>
                  </a:tcPr>
                </a:tc>
                <a:extLst>
                  <a:ext uri="{0D108BD9-81ED-4DB2-BD59-A6C34878D82A}">
                    <a16:rowId xmlns:a16="http://schemas.microsoft.com/office/drawing/2014/main" val="1570574052"/>
                  </a:ext>
                </a:extLst>
              </a:tr>
              <a:tr h="1783987">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GPU server</a:t>
                      </a: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6</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기계학습과 딥러닝</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딥러닝 가속기설계</a:t>
                      </a:r>
                    </a:p>
                  </a:txBody>
                  <a:tcPr marL="17907" marR="17907" marT="17907" marB="17907" anchor="ctr">
                    <a:no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B102</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extLst>
                  <a:ext uri="{0D108BD9-81ED-4DB2-BD59-A6C34878D82A}">
                    <a16:rowId xmlns:a16="http://schemas.microsoft.com/office/drawing/2014/main" val="804867731"/>
                  </a:ext>
                </a:extLst>
              </a:tr>
              <a:tr h="178398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Switch</a:t>
                      </a:r>
                    </a:p>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matrix</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아날로그전자회로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디지털집적회로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lvl="0" indent="0" algn="ctr" fontAlgn="base" latinLnBrk="0">
                        <a:lnSpc>
                          <a:spcPct val="100000"/>
                        </a:lnSpc>
                        <a:spcBef>
                          <a:spcPts val="0"/>
                        </a:spcBef>
                        <a:spcAft>
                          <a:spcPts val="0"/>
                        </a:spcAft>
                        <a:buFontTx/>
                        <a:buNone/>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메모리 및 인공지능소자</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Tx/>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extLst>
                  <a:ext uri="{0D108BD9-81ED-4DB2-BD59-A6C34878D82A}">
                    <a16:rowId xmlns:a16="http://schemas.microsoft.com/office/drawing/2014/main" val="935879378"/>
                  </a:ext>
                </a:extLst>
              </a:tr>
              <a:tr h="1783987">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ALD</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집적공정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유</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무기 재료화학</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noFill/>
                  </a:tcPr>
                </a:tc>
                <a:tc>
                  <a:txBody>
                    <a:bodyPr/>
                    <a:lstStyle/>
                    <a:p>
                      <a:pPr marL="0" marR="0" lvl="0" indent="0" algn="ctr" fontAlgn="base" latinLnBrk="0">
                        <a:lnSpc>
                          <a:spcPct val="100000"/>
                        </a:lnSpc>
                        <a:spcBef>
                          <a:spcPts val="0"/>
                        </a:spcBef>
                        <a:spcAft>
                          <a:spcPts val="0"/>
                        </a:spcAft>
                        <a:buFontTx/>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66</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noFill/>
                  </a:tcPr>
                </a:tc>
                <a:extLst>
                  <a:ext uri="{0D108BD9-81ED-4DB2-BD59-A6C34878D82A}">
                    <a16:rowId xmlns:a16="http://schemas.microsoft.com/office/drawing/2014/main" val="2680852751"/>
                  </a:ext>
                </a:extLst>
              </a:tr>
            </a:tbl>
          </a:graphicData>
        </a:graphic>
      </p:graphicFrame>
      <p:graphicFrame>
        <p:nvGraphicFramePr>
          <p:cNvPr id="6" name="표 5">
            <a:extLst>
              <a:ext uri="{FF2B5EF4-FFF2-40B4-BE49-F238E27FC236}">
                <a16:creationId xmlns:a16="http://schemas.microsoft.com/office/drawing/2014/main" id="{801AFE88-AFC4-7F85-CAAE-36607A76086D}"/>
              </a:ext>
            </a:extLst>
          </p:cNvPr>
          <p:cNvGraphicFramePr>
            <a:graphicFrameLocks noGrp="1"/>
          </p:cNvGraphicFramePr>
          <p:nvPr>
            <p:extLst>
              <p:ext uri="{D42A27DB-BD31-4B8C-83A1-F6EECF244321}">
                <p14:modId xmlns:p14="http://schemas.microsoft.com/office/powerpoint/2010/main" val="929886800"/>
              </p:ext>
            </p:extLst>
          </p:nvPr>
        </p:nvGraphicFramePr>
        <p:xfrm>
          <a:off x="358250" y="2030075"/>
          <a:ext cx="14996049" cy="9888977"/>
        </p:xfrm>
        <a:graphic>
          <a:graphicData uri="http://schemas.openxmlformats.org/drawingml/2006/table">
            <a:tbl>
              <a:tblPr firstRow="1" firstCol="1">
                <a:noFill/>
                <a:tableStyleId>{F103CC87-EB41-4D0D-B5A8-6C6F07A43394}</a:tableStyleId>
              </a:tblPr>
              <a:tblGrid>
                <a:gridCol w="1794400">
                  <a:extLst>
                    <a:ext uri="{9D8B030D-6E8A-4147-A177-3AD203B41FA5}">
                      <a16:colId xmlns:a16="http://schemas.microsoft.com/office/drawing/2014/main" val="3892939854"/>
                    </a:ext>
                  </a:extLst>
                </a:gridCol>
                <a:gridCol w="704850">
                  <a:extLst>
                    <a:ext uri="{9D8B030D-6E8A-4147-A177-3AD203B41FA5}">
                      <a16:colId xmlns:a16="http://schemas.microsoft.com/office/drawing/2014/main" val="3576310797"/>
                    </a:ext>
                  </a:extLst>
                </a:gridCol>
                <a:gridCol w="3219450">
                  <a:extLst>
                    <a:ext uri="{9D8B030D-6E8A-4147-A177-3AD203B41FA5}">
                      <a16:colId xmlns:a16="http://schemas.microsoft.com/office/drawing/2014/main" val="1046296514"/>
                    </a:ext>
                  </a:extLst>
                </a:gridCol>
                <a:gridCol w="2628900">
                  <a:extLst>
                    <a:ext uri="{9D8B030D-6E8A-4147-A177-3AD203B41FA5}">
                      <a16:colId xmlns:a16="http://schemas.microsoft.com/office/drawing/2014/main" val="1482204315"/>
                    </a:ext>
                  </a:extLst>
                </a:gridCol>
                <a:gridCol w="6648449">
                  <a:extLst>
                    <a:ext uri="{9D8B030D-6E8A-4147-A177-3AD203B41FA5}">
                      <a16:colId xmlns:a16="http://schemas.microsoft.com/office/drawing/2014/main" val="1996533717"/>
                    </a:ext>
                  </a:extLst>
                </a:gridCol>
              </a:tblGrid>
              <a:tr h="551144">
                <a:tc gridSpan="5">
                  <a:txBody>
                    <a:bodyPr/>
                    <a:lstStyle/>
                    <a:p>
                      <a:pPr marL="0" marR="0" lvl="0" indent="0" algn="ctr" rtl="0">
                        <a:lnSpc>
                          <a:spcPct val="120000"/>
                        </a:lnSpc>
                        <a:spcBef>
                          <a:spcPts val="0"/>
                        </a:spcBef>
                        <a:spcAft>
                          <a:spcPts val="0"/>
                        </a:spcAft>
                        <a:buClr>
                          <a:srgbClr val="777776"/>
                        </a:buClr>
                        <a:buSzPts val="1600"/>
                        <a:buFont typeface="Arial"/>
                        <a:buNone/>
                      </a:pP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3</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차년도 </a:t>
                      </a: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a:t>
                      </a: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도입 완료</a:t>
                      </a:r>
                      <a:r>
                        <a:rPr lang="en-US" altLang="ko-KR" sz="2000" b="1">
                          <a:solidFill>
                            <a:srgbClr val="000000"/>
                          </a:solidFill>
                          <a:latin typeface="Noto Sans KR" panose="020B0200000000000000" pitchFamily="50" charset="-127"/>
                          <a:ea typeface="Noto Sans KR" panose="020B0200000000000000" pitchFamily="50" charset="-127"/>
                          <a:cs typeface="Noto Sans KR"/>
                          <a:sym typeface="Noto Sans KR"/>
                        </a:rPr>
                        <a:t>)</a:t>
                      </a:r>
                      <a:endParaRPr sz="2000" b="1" u="none" strike="noStrike" cap="none">
                        <a:solidFill>
                          <a:srgbClr val="000000"/>
                        </a:solidFill>
                        <a:latin typeface="Noto Sans KR" panose="020B0200000000000000" pitchFamily="50" charset="-127"/>
                        <a:ea typeface="Noto Sans KR" panose="020B0200000000000000" pitchFamily="50" charset="-127"/>
                        <a:sym typeface="Noto Sans KR"/>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endParaRPr/>
                    </a:p>
                  </a:txBody>
                  <a:tcPr marL="50800" marR="50800" marT="50800" marB="50800" anchor="ctr">
                    <a:solidFill>
                      <a:srgbClr val="D3D3D4"/>
                    </a:solidFill>
                  </a:tcPr>
                </a:tc>
                <a:tc hMerge="1">
                  <a:txBody>
                    <a:bodyPr/>
                    <a:lstStyle/>
                    <a:p>
                      <a:pPr latinLnBrk="1"/>
                      <a:endParaRPr lang="ko-KR" altLang="en-US"/>
                    </a:p>
                  </a:txBody>
                  <a:tcPr/>
                </a:tc>
                <a:extLst>
                  <a:ext uri="{0D108BD9-81ED-4DB2-BD59-A6C34878D82A}">
                    <a16:rowId xmlns:a16="http://schemas.microsoft.com/office/drawing/2014/main" val="1681156160"/>
                  </a:ext>
                </a:extLst>
              </a:tr>
              <a:tr h="200081">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a:solidFill>
                            <a:srgbClr val="000000"/>
                          </a:solidFill>
                          <a:latin typeface="Noto Sans KR" panose="020B0200000000000000" pitchFamily="50" charset="-127"/>
                          <a:ea typeface="Noto Sans KR" panose="020B0200000000000000" pitchFamily="50" charset="-127"/>
                          <a:cs typeface="Noto Sans KR"/>
                          <a:sym typeface="Noto Sans KR"/>
                        </a:rPr>
                        <a:t>장비명</a:t>
                      </a:r>
                      <a:endParaRPr sz="2000" b="1">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수량</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연계교과목</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구축 위치</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tc>
                  <a:txBody>
                    <a:bodyPr/>
                    <a:lstStyle/>
                    <a:p>
                      <a:pPr marL="0" marR="0" lvl="0" indent="0" algn="ctr" rtl="0">
                        <a:lnSpc>
                          <a:spcPct val="120000"/>
                        </a:lnSpc>
                        <a:spcBef>
                          <a:spcPts val="0"/>
                        </a:spcBef>
                        <a:spcAft>
                          <a:spcPts val="0"/>
                        </a:spcAft>
                        <a:buClr>
                          <a:srgbClr val="777776"/>
                        </a:buClr>
                        <a:buSzPts val="1600"/>
                        <a:buFont typeface="Arial"/>
                        <a:buNone/>
                      </a:pPr>
                      <a:r>
                        <a:rPr lang="ko-KR" altLang="en-US"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rPr>
                        <a:t>사진</a:t>
                      </a:r>
                      <a:endParaRPr sz="2000" b="1" u="none" strike="noStrike" cap="none">
                        <a:solidFill>
                          <a:srgbClr val="000000"/>
                        </a:solidFill>
                        <a:latin typeface="Noto Sans KR" panose="020B0200000000000000" pitchFamily="50" charset="-127"/>
                        <a:ea typeface="Noto Sans KR" panose="020B0200000000000000" pitchFamily="50" charset="-127"/>
                        <a:cs typeface="Noto Sans KR"/>
                        <a:sym typeface="Noto Sans KR"/>
                      </a:endParaRPr>
                    </a:p>
                  </a:txBody>
                  <a:tcPr marL="50800" marR="50800" marT="50800" marB="50800" anchor="ctr">
                    <a:solidFill>
                      <a:srgbClr val="D3D3D4"/>
                    </a:solidFill>
                  </a:tcPr>
                </a:tc>
                <a:extLst>
                  <a:ext uri="{0D108BD9-81ED-4DB2-BD59-A6C34878D82A}">
                    <a16:rowId xmlns:a16="http://schemas.microsoft.com/office/drawing/2014/main" val="501391540"/>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WGFMU</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3</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기초전자회로이론 및 실습</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a:t>
                      </a: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전기전자회로</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나노소자의 기초</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104-1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177617448"/>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Hall effect measure</a:t>
                      </a:r>
                    </a:p>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ment system</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첨단반도체물리</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fontAlgn="base" latinLnBrk="0">
                        <a:lnSpc>
                          <a:spcPct val="100000"/>
                        </a:lnSpc>
                        <a:spcBef>
                          <a:spcPts val="0"/>
                        </a:spcBef>
                        <a:spcAft>
                          <a:spcPts val="0"/>
                        </a:spcAft>
                        <a:buFont typeface="Wingdings" panose="05000000000000000000" pitchFamily="2" charset="2"/>
                        <a:buNone/>
                      </a:pP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903125076"/>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Spin coater</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반도체집적공정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유</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무기 재료화학</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endPar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584414253"/>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Inspection </a:t>
                      </a:r>
                    </a:p>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microscope</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반도체집적공정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유</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무기 재료화학</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endPar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755730584"/>
                  </a:ext>
                </a:extLst>
              </a:tr>
              <a:tr h="1780254">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Eplisometer</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solidFill>
                      <a:srgbClr val="E3E1C9"/>
                    </a:solidFill>
                  </a:tcPr>
                </a:tc>
                <a:tc>
                  <a:txBody>
                    <a:bodyPr/>
                    <a:lstStyle/>
                    <a:p>
                      <a:pPr marL="0" marR="0" indent="0" algn="ctr" fontAlgn="base" latinLnBrk="0">
                        <a:lnSpc>
                          <a:spcPct val="100000"/>
                        </a:lnSpc>
                        <a:spcBef>
                          <a:spcPts val="0"/>
                        </a:spcBef>
                        <a:spcAft>
                          <a:spcPts val="0"/>
                        </a:spcAft>
                      </a:pPr>
                      <a:r>
                        <a:rPr 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a:t>
                      </a:r>
                      <a:endParaRPr 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반도체집적공정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 소재 및 공정</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유</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무기 재료화학</a:t>
                      </a:r>
                      <a:endPar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p>
                      <a:pPr marL="0" marR="0" indent="0" algn="ctr" fontAlgn="base" latinLnBrk="0">
                        <a:lnSpc>
                          <a:spcPct val="100000"/>
                        </a:lnSpc>
                        <a:spcBef>
                          <a:spcPts val="0"/>
                        </a:spcBef>
                        <a:spcAft>
                          <a:spcPts val="0"/>
                        </a:spcAft>
                      </a:pP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반도체소자</a:t>
                      </a:r>
                      <a:endParaRPr lang="ko-KR" altLang="en-US" sz="2000" b="0" kern="0" spc="0" dirty="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 19</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동 </a:t>
                      </a:r>
                      <a:r>
                        <a:rPr lang="en-US" altLang="ko-KR"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111</a:t>
                      </a:r>
                      <a:r>
                        <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rPr>
                        <a:t>호</a:t>
                      </a:r>
                    </a:p>
                  </a:txBody>
                  <a:tcPr marL="17907" marR="17907" marT="17907" marB="17907" anchor="ctr"/>
                </a:tc>
                <a:tc>
                  <a:txBody>
                    <a:bodyPr/>
                    <a:lstStyle/>
                    <a:p>
                      <a:pPr marL="90488" marR="0" lvl="0" indent="-90488" algn="ctr" defTabSz="914400" rtl="0" eaLnBrk="1" fontAlgn="base" latinLnBrk="0" hangingPunct="1">
                        <a:lnSpc>
                          <a:spcPct val="100000"/>
                        </a:lnSpc>
                        <a:spcBef>
                          <a:spcPts val="0"/>
                        </a:spcBef>
                        <a:spcAft>
                          <a:spcPts val="0"/>
                        </a:spcAft>
                        <a:buClr>
                          <a:srgbClr val="000000"/>
                        </a:buClr>
                        <a:buSzTx/>
                        <a:buFont typeface="Wingdings" panose="05000000000000000000" pitchFamily="2" charset="2"/>
                        <a:buNone/>
                        <a:tabLst/>
                        <a:defRPr/>
                      </a:pPr>
                      <a:endParaRPr lang="ko-KR" altLang="en-US" sz="2000" b="0" kern="0" spc="0">
                        <a:solidFill>
                          <a:srgbClr val="000000"/>
                        </a:solidFill>
                        <a:effectLst/>
                        <a:latin typeface="Noto Sans KR" panose="020B0200000000000000" pitchFamily="50" charset="-127"/>
                        <a:ea typeface="Noto Sans KR" panose="020B0200000000000000" pitchFamily="50" charset="-127"/>
                        <a:cs typeface="KoPubWorld돋움체 Bold" panose="00000800000000000000" pitchFamily="2" charset="-127"/>
                      </a:endParaRPr>
                    </a:p>
                  </a:txBody>
                  <a:tcPr marL="17907" marR="17907" marT="17907" marB="17907" anchor="ctr"/>
                </a:tc>
                <a:extLst>
                  <a:ext uri="{0D108BD9-81ED-4DB2-BD59-A6C34878D82A}">
                    <a16:rowId xmlns:a16="http://schemas.microsoft.com/office/drawing/2014/main" val="3999857291"/>
                  </a:ext>
                </a:extLst>
              </a:tr>
            </a:tbl>
          </a:graphicData>
        </a:graphic>
      </p:graphicFrame>
      <p:grpSp>
        <p:nvGrpSpPr>
          <p:cNvPr id="7" name="그룹 6">
            <a:extLst>
              <a:ext uri="{FF2B5EF4-FFF2-40B4-BE49-F238E27FC236}">
                <a16:creationId xmlns:a16="http://schemas.microsoft.com/office/drawing/2014/main" id="{DB4D31AE-EB4F-4881-8EAC-704821C39255}"/>
              </a:ext>
            </a:extLst>
          </p:cNvPr>
          <p:cNvGrpSpPr/>
          <p:nvPr/>
        </p:nvGrpSpPr>
        <p:grpSpPr>
          <a:xfrm>
            <a:off x="8719185" y="3013710"/>
            <a:ext cx="6635114" cy="1783385"/>
            <a:chOff x="8719185" y="3013710"/>
            <a:chExt cx="6635114" cy="1783385"/>
          </a:xfrm>
        </p:grpSpPr>
        <p:pic>
          <p:nvPicPr>
            <p:cNvPr id="9" name="그림 8" descr="텍스트, 전자제품, 실내, 벽이(가) 표시된 사진&#10;&#10;AI 생성 콘텐츠는 정확하지 않을 수 있습니다.">
              <a:extLst>
                <a:ext uri="{FF2B5EF4-FFF2-40B4-BE49-F238E27FC236}">
                  <a16:creationId xmlns:a16="http://schemas.microsoft.com/office/drawing/2014/main" id="{7CC905C2-81DF-71EA-AB07-66B9A2BD28C2}"/>
                </a:ext>
              </a:extLst>
            </p:cNvPr>
            <p:cNvPicPr>
              <a:picLocks noChangeAspect="1"/>
            </p:cNvPicPr>
            <p:nvPr/>
          </p:nvPicPr>
          <p:blipFill>
            <a:blip r:embed="rId3"/>
            <a:stretch>
              <a:fillRect/>
            </a:stretch>
          </p:blipFill>
          <p:spPr>
            <a:xfrm>
              <a:off x="11102340" y="3013710"/>
              <a:ext cx="4251959" cy="1783385"/>
            </a:xfrm>
            <a:prstGeom prst="rect">
              <a:avLst/>
            </a:prstGeom>
          </p:spPr>
        </p:pic>
        <p:pic>
          <p:nvPicPr>
            <p:cNvPr id="12" name="그림 11" descr="텍스트, 컴퓨터, 사무용품, 사무 장비이(가) 표시된 사진&#10;&#10;AI 생성 콘텐츠는 정확하지 않을 수 있습니다.">
              <a:extLst>
                <a:ext uri="{FF2B5EF4-FFF2-40B4-BE49-F238E27FC236}">
                  <a16:creationId xmlns:a16="http://schemas.microsoft.com/office/drawing/2014/main" id="{3A6680BF-DDDE-A939-494B-E196BAC04347}"/>
                </a:ext>
              </a:extLst>
            </p:cNvPr>
            <p:cNvPicPr>
              <a:picLocks noChangeAspect="1"/>
            </p:cNvPicPr>
            <p:nvPr/>
          </p:nvPicPr>
          <p:blipFill>
            <a:blip r:embed="rId4"/>
            <a:stretch>
              <a:fillRect/>
            </a:stretch>
          </p:blipFill>
          <p:spPr>
            <a:xfrm>
              <a:off x="8719185" y="3013710"/>
              <a:ext cx="2383155" cy="1783385"/>
            </a:xfrm>
            <a:prstGeom prst="rect">
              <a:avLst/>
            </a:prstGeom>
          </p:spPr>
        </p:pic>
      </p:grpSp>
    </p:spTree>
    <p:extLst>
      <p:ext uri="{BB962C8B-B14F-4D97-AF65-F5344CB8AC3E}">
        <p14:creationId xmlns:p14="http://schemas.microsoft.com/office/powerpoint/2010/main" val="88142491"/>
      </p:ext>
    </p:extLst>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2826</TotalTime>
  <Words>1934</Words>
  <Application>Microsoft Office PowerPoint</Application>
  <PresentationFormat>사용자 지정</PresentationFormat>
  <Paragraphs>617</Paragraphs>
  <Slides>19</Slides>
  <Notes>19</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19</vt:i4>
      </vt:variant>
    </vt:vector>
  </HeadingPairs>
  <TitlesOfParts>
    <vt:vector size="25" baseType="lpstr">
      <vt:lpstr>Helvetica Neue</vt:lpstr>
      <vt:lpstr>Arial</vt:lpstr>
      <vt:lpstr>함초롬돋움</vt:lpstr>
      <vt:lpstr>Noto Sans KR</vt:lpstr>
      <vt:lpstr>Wingdings</vt:lpstr>
      <vt:lpstr>21_BasicWhite</vt:lpstr>
      <vt:lpstr>반도체특성화대학지원사업-단독형-서울대학교</vt:lpstr>
      <vt:lpstr>목차   반도체특성화대학 장학생 현황 ……………3p 교육 과정 – 융합전공 (교과) ……………4p 교육 과정 – 첨단융합학부 차세대지능형반도체전공 (교과) ……………5p 교육 인프라 개선 (1차년도) ……………6p 교육 인프라 개선 (2차년도) ……………7p 구축 장비 현황 ……………8p 3차년도 비교과 프로그램 ……………10p 3차년도 사업비 집행 현황 ……………13p 3차년도 사업비 집행 계획 ……………14p 3차년도 장학생 연구활동 성과 ……………15p 3차년도 TA 현황 ……………16p 방문 현장 동선 정리 ……………19p  </vt:lpstr>
      <vt:lpstr>반도체특성화대학 장학생 현황</vt:lpstr>
      <vt:lpstr>교육 과정 – 융합전공 (교과)</vt:lpstr>
      <vt:lpstr>교육 과정 – 첨단융합학부 차세대지능형반도체전공 (교과)</vt:lpstr>
      <vt:lpstr>교육 인프라 개선 (1차년도)</vt:lpstr>
      <vt:lpstr>교육 인프라 개선 (2차년도)</vt:lpstr>
      <vt:lpstr>구축 장비 현황</vt:lpstr>
      <vt:lpstr>구축 장비 현황</vt:lpstr>
      <vt:lpstr>3차년도 비교과 프로그램</vt:lpstr>
      <vt:lpstr>3차년도 비교과 프로그램</vt:lpstr>
      <vt:lpstr>3차년도 비교과 프로그램</vt:lpstr>
      <vt:lpstr>3차년도 사업비 집행 계획</vt:lpstr>
      <vt:lpstr>3차년도 사업비 집행 계획</vt:lpstr>
      <vt:lpstr>3차년도 장학생 연구활동 성과</vt:lpstr>
      <vt:lpstr>3차년도 TA 현황</vt:lpstr>
      <vt:lpstr>3차년도 TA 현황</vt:lpstr>
      <vt:lpstr>방문 현장 동선 정리</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MYUNG JIN</cp:lastModifiedBy>
  <cp:revision>389</cp:revision>
  <dcterms:modified xsi:type="dcterms:W3CDTF">2025-12-11T00:14:04Z</dcterms:modified>
</cp:coreProperties>
</file>